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431" r:id="rId2"/>
    <p:sldId id="433" r:id="rId3"/>
    <p:sldId id="473" r:id="rId4"/>
    <p:sldId id="476" r:id="rId5"/>
    <p:sldId id="475" r:id="rId6"/>
    <p:sldId id="479" r:id="rId7"/>
    <p:sldId id="474" r:id="rId8"/>
    <p:sldId id="443" r:id="rId9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4395" autoAdjust="0"/>
    <p:restoredTop sz="69503" autoAdjust="0"/>
  </p:normalViewPr>
  <p:slideViewPr>
    <p:cSldViewPr>
      <p:cViewPr varScale="1">
        <p:scale>
          <a:sx n="97" d="100"/>
          <a:sy n="97" d="100"/>
        </p:scale>
        <p:origin x="380" y="-24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120" d="100"/>
          <a:sy n="120" d="100"/>
        </p:scale>
        <p:origin x="3560" y="17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2971800" cy="45879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/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sv-SE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3" name="Platshållare för datum 2"/>
          <p:cNvSpPr txBox="1">
            <a:spLocks noGrp="1"/>
          </p:cNvSpPr>
          <p:nvPr>
            <p:ph type="dt" sz="quarter" idx="1"/>
          </p:nvPr>
        </p:nvSpPr>
        <p:spPr>
          <a:xfrm>
            <a:off x="3884608" y="0"/>
            <a:ext cx="2971800" cy="45879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/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D814ADC3-6C26-4DE1-B658-5FA32C3B00F3}" type="datetime1">
              <a:rPr lang="sv-SE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pPr marL="0" marR="0" lvl="0" indent="0" algn="r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t>2022-05-18</a:t>
            </a:fld>
            <a:endParaRPr lang="sv-SE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4" name="Platshållare för sidfot 3"/>
          <p:cNvSpPr txBox="1">
            <a:spLocks noGrp="1"/>
          </p:cNvSpPr>
          <p:nvPr>
            <p:ph type="ftr" sz="quarter" idx="2"/>
          </p:nvPr>
        </p:nvSpPr>
        <p:spPr>
          <a:xfrm>
            <a:off x="0" y="8685208"/>
            <a:ext cx="2971800" cy="45879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/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sv-SE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5" name="Platshållare för bildnummer 4"/>
          <p:cNvSpPr txBox="1">
            <a:spLocks noGrp="1"/>
          </p:cNvSpPr>
          <p:nvPr>
            <p:ph type="sldNum" sz="quarter" idx="3"/>
          </p:nvPr>
        </p:nvSpPr>
        <p:spPr>
          <a:xfrm>
            <a:off x="3884608" y="8685208"/>
            <a:ext cx="2971800" cy="45879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/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B6B0226B-C17D-49E6-BD44-EF034A2C5AC7}" type="slidenum">
              <a:t>‹#›</a:t>
            </a:fld>
            <a:endParaRPr lang="sv-SE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55163991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2971800" cy="45879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/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sv-SE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endParaRPr lang="sv-SE"/>
          </a:p>
        </p:txBody>
      </p:sp>
      <p:sp>
        <p:nvSpPr>
          <p:cNvPr id="3" name="Platshållare för datum 2"/>
          <p:cNvSpPr txBox="1">
            <a:spLocks noGrp="1"/>
          </p:cNvSpPr>
          <p:nvPr>
            <p:ph type="dt" idx="1"/>
          </p:nvPr>
        </p:nvSpPr>
        <p:spPr>
          <a:xfrm>
            <a:off x="3884608" y="0"/>
            <a:ext cx="2971800" cy="45879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/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sv-SE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fld id="{4DFCD67A-4D6D-4169-A0F3-632236B228D3}" type="datetime1">
              <a:rPr lang="sv-SE"/>
              <a:pPr lvl="0"/>
              <a:t>2022-05-18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099"/>
          </a:xfrm>
          <a:prstGeom prst="rect">
            <a:avLst/>
          </a:prstGeom>
          <a:noFill/>
          <a:ln w="12701">
            <a:solidFill>
              <a:srgbClr val="000000"/>
            </a:solidFill>
            <a:prstDash val="solid"/>
          </a:ln>
        </p:spPr>
      </p:sp>
      <p:sp>
        <p:nvSpPr>
          <p:cNvPr id="5" name="Platshållare för anteckningar 4"/>
          <p:cNvSpPr txBox="1">
            <a:spLocks noGrp="1"/>
          </p:cNvSpPr>
          <p:nvPr>
            <p:ph type="body" sz="quarter" idx="3"/>
          </p:nvPr>
        </p:nvSpPr>
        <p:spPr>
          <a:xfrm>
            <a:off x="685800" y="4400549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 txBox="1">
            <a:spLocks noGrp="1"/>
          </p:cNvSpPr>
          <p:nvPr>
            <p:ph type="ftr" sz="quarter" idx="4"/>
          </p:nvPr>
        </p:nvSpPr>
        <p:spPr>
          <a:xfrm>
            <a:off x="0" y="8685208"/>
            <a:ext cx="2971800" cy="45879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/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sv-SE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endParaRPr lang="sv-SE"/>
          </a:p>
        </p:txBody>
      </p:sp>
      <p:sp>
        <p:nvSpPr>
          <p:cNvPr id="7" name="Platshållare för bildnummer 6"/>
          <p:cNvSpPr txBox="1">
            <a:spLocks noGrp="1"/>
          </p:cNvSpPr>
          <p:nvPr>
            <p:ph type="sldNum" sz="quarter" idx="5"/>
          </p:nvPr>
        </p:nvSpPr>
        <p:spPr>
          <a:xfrm>
            <a:off x="3884608" y="8685208"/>
            <a:ext cx="2971800" cy="45879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/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sv-SE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fld id="{BCCCE99E-BF95-45CB-92A7-71301F001D86}" type="slidenum"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970616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marR="0" lvl="0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sv-SE" sz="1200" b="0" i="0" u="none" strike="noStrike" kern="1200" cap="none" spc="0" baseline="0">
        <a:solidFill>
          <a:srgbClr val="000000"/>
        </a:solidFill>
        <a:uFillTx/>
        <a:latin typeface="Calibri"/>
      </a:defRPr>
    </a:lvl1pPr>
    <a:lvl2pPr marL="457200" marR="0" lvl="1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sv-SE" sz="1200" b="0" i="0" u="none" strike="noStrike" kern="1200" cap="none" spc="0" baseline="0">
        <a:solidFill>
          <a:srgbClr val="000000"/>
        </a:solidFill>
        <a:uFillTx/>
        <a:latin typeface="Calibri"/>
      </a:defRPr>
    </a:lvl2pPr>
    <a:lvl3pPr marL="914400" marR="0" lvl="2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sv-SE" sz="1200" b="0" i="0" u="none" strike="noStrike" kern="1200" cap="none" spc="0" baseline="0">
        <a:solidFill>
          <a:srgbClr val="000000"/>
        </a:solidFill>
        <a:uFillTx/>
        <a:latin typeface="Calibri"/>
      </a:defRPr>
    </a:lvl3pPr>
    <a:lvl4pPr marL="1371600" marR="0" lvl="3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sv-SE" sz="1200" b="0" i="0" u="none" strike="noStrike" kern="1200" cap="none" spc="0" baseline="0">
        <a:solidFill>
          <a:srgbClr val="000000"/>
        </a:solidFill>
        <a:uFillTx/>
        <a:latin typeface="Calibri"/>
      </a:defRPr>
    </a:lvl4pPr>
    <a:lvl5pPr marL="1828800" marR="0" lvl="4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sv-SE" sz="1200" b="0" i="0" u="none" strike="noStrike" kern="1200" cap="none" spc="0" baseline="0">
        <a:solidFill>
          <a:srgbClr val="000000"/>
        </a:solidFill>
        <a:uFillTx/>
        <a:latin typeface="Calibri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/>
            <a:fld id="{BCCCE99E-BF95-45CB-92A7-71301F001D86}" type="slidenum">
              <a:rPr lang="sv-SE" smtClean="0"/>
              <a:t>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010251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rtl="0"/>
            <a:endParaRPr lang="sv-SE" sz="1200" b="0" i="0" u="none" strike="noStrike" kern="1200" cap="none" spc="0" baseline="0" dirty="0">
              <a:solidFill>
                <a:srgbClr val="000000"/>
              </a:solidFill>
              <a:effectLst/>
              <a:uFillTx/>
              <a:latin typeface="Calibri"/>
            </a:endParaRP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/>
            <a:fld id="{BCCCE99E-BF95-45CB-92A7-71301F001D86}" type="slidenum">
              <a:rPr lang="sv-SE" smtClean="0"/>
              <a:t>3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267047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rtl="0"/>
            <a:endParaRPr lang="sv-SE" b="0" dirty="0">
              <a:effectLst/>
            </a:endParaRP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/>
            <a:fld id="{BCCCE99E-BF95-45CB-92A7-71301F001D86}" type="slidenum">
              <a:rPr lang="sv-SE" smtClean="0"/>
              <a:t>4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7713386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/>
            <a:fld id="{BCCCE99E-BF95-45CB-92A7-71301F001D86}" type="slidenum">
              <a:rPr lang="sv-SE" smtClean="0"/>
              <a:t>5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6091656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rtl="0"/>
            <a:endParaRPr lang="sv-SE" sz="1200" b="0" i="0" u="none" strike="noStrike" kern="1200" cap="none" spc="0" baseline="0" dirty="0">
              <a:solidFill>
                <a:srgbClr val="000000"/>
              </a:solidFill>
              <a:effectLst/>
              <a:uFillTx/>
              <a:latin typeface="Calibri"/>
            </a:endParaRP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/>
            <a:fld id="{BCCCE99E-BF95-45CB-92A7-71301F001D86}" type="slidenum">
              <a:rPr lang="sv-SE" smtClean="0"/>
              <a:t>6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8777643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rtl="0"/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/>
            <a:fld id="{BCCCE99E-BF95-45CB-92A7-71301F001D86}" type="slidenum">
              <a:rPr lang="sv-SE" smtClean="0"/>
              <a:t>7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7810799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/>
            <a:fld id="{BCCCE99E-BF95-45CB-92A7-71301F001D86}" type="slidenum">
              <a:rPr lang="sv-SE" smtClean="0"/>
              <a:t>8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431537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tartsida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 txBox="1">
            <a:spLocks noGrp="1"/>
          </p:cNvSpPr>
          <p:nvPr>
            <p:ph type="title"/>
          </p:nvPr>
        </p:nvSpPr>
        <p:spPr>
          <a:xfrm>
            <a:off x="496180" y="1858005"/>
            <a:ext cx="9885358" cy="2387598"/>
          </a:xfrm>
        </p:spPr>
        <p:txBody>
          <a:bodyPr anchor="t"/>
          <a:lstStyle>
            <a:lvl1pPr>
              <a:defRPr sz="6600">
                <a:latin typeface="Arial" pitchFamily="34"/>
                <a:cs typeface="Arial" pitchFamily="34"/>
              </a:defRPr>
            </a:lvl1pPr>
          </a:lstStyle>
          <a:p>
            <a:pPr lvl="0"/>
            <a:r>
              <a:rPr lang="sv-SE"/>
              <a:t>Klicka här för att ändra format</a:t>
            </a:r>
          </a:p>
        </p:txBody>
      </p:sp>
      <p:sp>
        <p:nvSpPr>
          <p:cNvPr id="3" name="Underrubrik 2"/>
          <p:cNvSpPr txBox="1">
            <a:spLocks noGrp="1"/>
          </p:cNvSpPr>
          <p:nvPr>
            <p:ph type="subTitle" idx="4294967295"/>
          </p:nvPr>
        </p:nvSpPr>
        <p:spPr>
          <a:xfrm>
            <a:off x="496190" y="5768053"/>
            <a:ext cx="9885358" cy="512246"/>
          </a:xfrm>
        </p:spPr>
        <p:txBody>
          <a:bodyPr/>
          <a:lstStyle>
            <a:lvl1pPr marL="0" indent="0">
              <a:buNone/>
              <a:defRPr sz="2400">
                <a:latin typeface="Arial" pitchFamily="34"/>
                <a:cs typeface="Arial" pitchFamily="34"/>
              </a:defRPr>
            </a:lvl1pPr>
          </a:lstStyle>
          <a:p>
            <a:pPr lvl="0"/>
            <a:r>
              <a:rPr lang="sv-SE"/>
              <a:t>Klicka här för att ändra format på underrubrik i bakgrunden</a:t>
            </a:r>
          </a:p>
        </p:txBody>
      </p:sp>
      <p:sp>
        <p:nvSpPr>
          <p:cNvPr id="4" name="Platshållare för datum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58240EB-AE25-4727-8799-4C1B190C8161}" type="datetime1">
              <a:rPr lang="sv-SE"/>
              <a:pPr lvl="0"/>
              <a:t>2022-05-18</a:t>
            </a:fld>
            <a:endParaRPr lang="sv-SE"/>
          </a:p>
        </p:txBody>
      </p:sp>
      <p:sp>
        <p:nvSpPr>
          <p:cNvPr id="5" name="Platshållare för sidfot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sv-SE"/>
          </a:p>
        </p:txBody>
      </p:sp>
      <p:sp>
        <p:nvSpPr>
          <p:cNvPr id="6" name="Platshållare för bildnumm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805CA2A-069E-40E1-A4E2-3AD69CA1D7CA}" type="slidenum">
              <a:t>‹#›</a:t>
            </a:fld>
            <a:endParaRPr lang="sv-SE"/>
          </a:p>
        </p:txBody>
      </p:sp>
      <p:sp>
        <p:nvSpPr>
          <p:cNvPr id="7" name="Platshållare för text 9"/>
          <p:cNvSpPr txBox="1">
            <a:spLocks noGrp="1"/>
          </p:cNvSpPr>
          <p:nvPr>
            <p:ph type="body" idx="4294967295"/>
          </p:nvPr>
        </p:nvSpPr>
        <p:spPr>
          <a:xfrm>
            <a:off x="496190" y="1105957"/>
            <a:ext cx="9885358" cy="611184"/>
          </a:xfrm>
        </p:spPr>
        <p:txBody>
          <a:bodyPr anchor="b"/>
          <a:lstStyle>
            <a:lvl1pPr>
              <a:buNone/>
              <a:defRPr sz="2600" b="1">
                <a:latin typeface="Arial" pitchFamily="34"/>
                <a:cs typeface="Arial" pitchFamily="34"/>
              </a:defRPr>
            </a:lvl1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3924550156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2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55D7872-4229-4E1B-A955-27FB4826A65B}" type="datetime1">
              <a:rPr lang="sv-SE"/>
              <a:pPr lvl="0"/>
              <a:t>2022-05-18</a:t>
            </a:fld>
            <a:endParaRPr lang="sv-SE"/>
          </a:p>
        </p:txBody>
      </p:sp>
      <p:sp>
        <p:nvSpPr>
          <p:cNvPr id="3" name="Platshållare för sidfot 3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sv-SE"/>
          </a:p>
        </p:txBody>
      </p:sp>
      <p:sp>
        <p:nvSpPr>
          <p:cNvPr id="4" name="Platshållare för bildnummer 4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D9BAA8F-4F2A-4804-BDE6-C86FB79B426F}" type="slidenum"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14814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en-US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 lang="en-US"/>
            </a:lvl1pPr>
            <a:lvl2pPr>
              <a:defRPr lang="en-US"/>
            </a:lvl2pPr>
            <a:lvl3pPr>
              <a:defRPr lang="en-US"/>
            </a:lvl3pPr>
            <a:lvl4pPr>
              <a:defRPr lang="en-US"/>
            </a:lvl4pPr>
            <a:lvl5pPr>
              <a:defRPr lang="en-US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 lang="en-US"/>
            </a:lvl1pPr>
          </a:lstStyle>
          <a:p>
            <a:pPr lvl="0"/>
            <a:fld id="{67F67D93-20FB-4E89-B9E4-6F659A07F9A1}" type="datetime1">
              <a:rPr lang="en-US"/>
              <a:pPr lvl="0"/>
              <a:t>5/18/2022</a:t>
            </a:fld>
            <a:endParaRPr lang="en-US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 lang="en-US"/>
            </a:lvl1pPr>
          </a:lstStyle>
          <a:p>
            <a:pPr lvl="0"/>
            <a:endParaRPr lang="en-US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 lang="en-US"/>
            </a:lvl1pPr>
          </a:lstStyle>
          <a:p>
            <a:pPr lvl="0"/>
            <a:fld id="{E479E7B6-C351-4316-A3D8-469652B8EE0C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0074052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ctrTitle"/>
          </p:nvPr>
        </p:nvSpPr>
        <p:spPr>
          <a:xfrm>
            <a:off x="1524003" y="1122361"/>
            <a:ext cx="9144000" cy="2387598"/>
          </a:xfrm>
        </p:spPr>
        <p:txBody>
          <a:bodyPr anchor="b" anchorCtr="1"/>
          <a:lstStyle>
            <a:lvl1pPr algn="ctr">
              <a:defRPr lang="en-US" sz="60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 txBox="1">
            <a:spLocks noGrp="1"/>
          </p:cNvSpPr>
          <p:nvPr>
            <p:ph type="subTitle" idx="1"/>
          </p:nvPr>
        </p:nvSpPr>
        <p:spPr>
          <a:xfrm>
            <a:off x="1524003" y="3602041"/>
            <a:ext cx="9144000" cy="1655758"/>
          </a:xfrm>
        </p:spPr>
        <p:txBody>
          <a:bodyPr anchorCtr="1"/>
          <a:lstStyle>
            <a:lvl1pPr marL="0" indent="0" algn="ctr">
              <a:buNone/>
              <a:defRPr lang="en-US" sz="2400"/>
            </a:lvl1pPr>
          </a:lstStyle>
          <a:p>
            <a:pPr lvl="0"/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 lang="en-US"/>
            </a:lvl1pPr>
          </a:lstStyle>
          <a:p>
            <a:pPr lvl="0"/>
            <a:fld id="{EA46E84D-11AD-43D4-98C9-11AAA94F2C5F}" type="datetime1">
              <a:rPr lang="en-US"/>
              <a:pPr lvl="0"/>
              <a:t>5/18/2022</a:t>
            </a:fld>
            <a:endParaRPr lang="en-US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 lang="en-US"/>
            </a:lvl1pPr>
          </a:lstStyle>
          <a:p>
            <a:pPr lvl="0"/>
            <a:endParaRPr lang="en-US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 lang="en-US"/>
            </a:lvl1pPr>
          </a:lstStyle>
          <a:p>
            <a:pPr lvl="0"/>
            <a:fld id="{EC526A3E-40C6-4BE1-BCFC-FCB8463FAEA4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9194628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tartsida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2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C7767E8-726C-43EE-94D9-B9321FC38222}" type="datetime1">
              <a:rPr lang="sv-SE"/>
              <a:pPr lvl="0"/>
              <a:t>2022-05-18</a:t>
            </a:fld>
            <a:endParaRPr lang="sv-SE"/>
          </a:p>
        </p:txBody>
      </p:sp>
      <p:sp>
        <p:nvSpPr>
          <p:cNvPr id="3" name="Platshållare för sidfot 3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sv-SE"/>
          </a:p>
        </p:txBody>
      </p:sp>
      <p:sp>
        <p:nvSpPr>
          <p:cNvPr id="4" name="Platshållare för bildnummer 4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B54C230-FA32-489B-A31B-81F8E242A75C}" type="slidenum">
              <a:t>‹#›</a:t>
            </a:fld>
            <a:endParaRPr lang="sv-SE"/>
          </a:p>
        </p:txBody>
      </p:sp>
      <p:sp>
        <p:nvSpPr>
          <p:cNvPr id="5" name="Platshållare för bild 6"/>
          <p:cNvSpPr txBox="1">
            <a:spLocks noGrp="1"/>
          </p:cNvSpPr>
          <p:nvPr>
            <p:ph type="pic" idx="4294967295"/>
          </p:nvPr>
        </p:nvSpPr>
        <p:spPr>
          <a:xfrm>
            <a:off x="0" y="0"/>
            <a:ext cx="12191996" cy="6858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sv-SE"/>
              <a:t>Klicka på ikonen för att lägga in en bild</a:t>
            </a:r>
          </a:p>
        </p:txBody>
      </p:sp>
      <p:sp>
        <p:nvSpPr>
          <p:cNvPr id="6" name="Underrubrik 2"/>
          <p:cNvSpPr txBox="1">
            <a:spLocks noGrp="1"/>
          </p:cNvSpPr>
          <p:nvPr>
            <p:ph type="subTitle" idx="4294967295"/>
          </p:nvPr>
        </p:nvSpPr>
        <p:spPr>
          <a:xfrm>
            <a:off x="496190" y="5768053"/>
            <a:ext cx="9885358" cy="512246"/>
          </a:xfrm>
        </p:spPr>
        <p:txBody>
          <a:bodyPr/>
          <a:lstStyle>
            <a:lvl1pPr marL="0" indent="0">
              <a:buNone/>
              <a:defRPr sz="2400">
                <a:solidFill>
                  <a:srgbClr val="FFFFFF"/>
                </a:solidFill>
                <a:latin typeface="Arial" pitchFamily="34"/>
                <a:cs typeface="Arial" pitchFamily="34"/>
              </a:defRPr>
            </a:lvl1pPr>
          </a:lstStyle>
          <a:p>
            <a:pPr lvl="0"/>
            <a:r>
              <a:rPr lang="sv-SE"/>
              <a:t>Klicka här för att ändra format på underrubrik i bakgrunden</a:t>
            </a:r>
          </a:p>
        </p:txBody>
      </p:sp>
      <p:sp>
        <p:nvSpPr>
          <p:cNvPr id="7" name="Rubrik 1"/>
          <p:cNvSpPr txBox="1">
            <a:spLocks noGrp="1"/>
          </p:cNvSpPr>
          <p:nvPr>
            <p:ph type="title"/>
          </p:nvPr>
        </p:nvSpPr>
        <p:spPr>
          <a:xfrm>
            <a:off x="496180" y="3629025"/>
            <a:ext cx="9885358" cy="1922772"/>
          </a:xfrm>
        </p:spPr>
        <p:txBody>
          <a:bodyPr anchor="t"/>
          <a:lstStyle>
            <a:lvl1pPr>
              <a:defRPr sz="6600">
                <a:solidFill>
                  <a:srgbClr val="FFFFFF"/>
                </a:solidFill>
                <a:latin typeface="Arial" pitchFamily="34"/>
                <a:cs typeface="Arial" pitchFamily="34"/>
              </a:defRPr>
            </a:lvl1pPr>
          </a:lstStyle>
          <a:p>
            <a:pPr lvl="0"/>
            <a:r>
              <a:rPr lang="sv-SE"/>
              <a:t>Klicka här för att ändra format</a:t>
            </a:r>
          </a:p>
        </p:txBody>
      </p:sp>
      <p:sp>
        <p:nvSpPr>
          <p:cNvPr id="8" name="Platshållare för bild 8"/>
          <p:cNvSpPr txBox="1">
            <a:spLocks noGrp="1"/>
          </p:cNvSpPr>
          <p:nvPr>
            <p:ph type="pic" idx="4294967295"/>
          </p:nvPr>
        </p:nvSpPr>
        <p:spPr>
          <a:xfrm>
            <a:off x="10511686" y="301166"/>
            <a:ext cx="1371600" cy="439616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sv-SE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2781937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tartsid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 34"/>
          <p:cNvSpPr txBox="1">
            <a:spLocks noGrp="1"/>
          </p:cNvSpPr>
          <p:nvPr>
            <p:ph type="pic" idx="4294967295"/>
          </p:nvPr>
        </p:nvSpPr>
        <p:spPr>
          <a:xfrm>
            <a:off x="479419" y="1187448"/>
            <a:ext cx="11233147" cy="5013326"/>
          </a:xfrm>
          <a:solidFill>
            <a:srgbClr val="00A8E0"/>
          </a:solidFill>
        </p:spPr>
        <p:txBody>
          <a:bodyPr/>
          <a:lstStyle>
            <a:lvl1pPr marL="0" indent="0">
              <a:buNone/>
              <a:defRPr>
                <a:solidFill>
                  <a:srgbClr val="FFFFFF"/>
                </a:solidFill>
              </a:defRPr>
            </a:lvl1pPr>
          </a:lstStyle>
          <a:p>
            <a:pPr lvl="0"/>
            <a:r>
              <a:rPr lang="sv-SE"/>
              <a:t>Klicka på ikonen för att lägga in en bild</a:t>
            </a:r>
          </a:p>
        </p:txBody>
      </p:sp>
      <p:sp>
        <p:nvSpPr>
          <p:cNvPr id="3" name="Platshållare för datum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CB86CF3-7217-4B99-90AB-258928B02DEA}" type="datetime1">
              <a:rPr lang="sv-SE"/>
              <a:pPr lvl="0"/>
              <a:t>2022-05-18</a:t>
            </a:fld>
            <a:endParaRPr lang="sv-SE"/>
          </a:p>
        </p:txBody>
      </p:sp>
      <p:sp>
        <p:nvSpPr>
          <p:cNvPr id="4" name="Platshållare för sidfot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sv-SE"/>
          </a:p>
        </p:txBody>
      </p:sp>
      <p:sp>
        <p:nvSpPr>
          <p:cNvPr id="5" name="Platshållare för bildnumm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27724A2-A539-4236-A05A-103B656D3400}" type="slidenum">
              <a:t>‹#›</a:t>
            </a:fld>
            <a:endParaRPr lang="sv-SE"/>
          </a:p>
        </p:txBody>
      </p:sp>
      <p:sp>
        <p:nvSpPr>
          <p:cNvPr id="6" name="Rubrik 1"/>
          <p:cNvSpPr txBox="1">
            <a:spLocks noGrp="1"/>
          </p:cNvSpPr>
          <p:nvPr>
            <p:ph type="title"/>
          </p:nvPr>
        </p:nvSpPr>
        <p:spPr>
          <a:xfrm>
            <a:off x="758823" y="4546881"/>
            <a:ext cx="7842251" cy="988475"/>
          </a:xfrm>
        </p:spPr>
        <p:txBody>
          <a:bodyPr anchor="t"/>
          <a:lstStyle>
            <a:lvl1pPr>
              <a:defRPr sz="5400">
                <a:solidFill>
                  <a:srgbClr val="FFFFFF"/>
                </a:solidFill>
              </a:defRPr>
            </a:lvl1pPr>
          </a:lstStyle>
          <a:p>
            <a:pPr lvl="0"/>
            <a:r>
              <a:rPr lang="sv-SE"/>
              <a:t>Rubrik</a:t>
            </a:r>
          </a:p>
        </p:txBody>
      </p:sp>
      <p:sp>
        <p:nvSpPr>
          <p:cNvPr id="7" name="Platshållare för text 3"/>
          <p:cNvSpPr txBox="1">
            <a:spLocks noGrp="1"/>
          </p:cNvSpPr>
          <p:nvPr>
            <p:ph type="body" idx="4294967295"/>
          </p:nvPr>
        </p:nvSpPr>
        <p:spPr>
          <a:xfrm>
            <a:off x="758823" y="4004751"/>
            <a:ext cx="7842251" cy="436561"/>
          </a:xfrm>
        </p:spPr>
        <p:txBody>
          <a:bodyPr anchor="b"/>
          <a:lstStyle>
            <a:lvl1pPr marL="0" indent="0">
              <a:buNone/>
              <a:defRPr>
                <a:solidFill>
                  <a:srgbClr val="FFFFFF"/>
                </a:solidFill>
              </a:defRPr>
            </a:lvl1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7786128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sv-SE"/>
              <a:t>Klicka här för att ändra format</a:t>
            </a:r>
          </a:p>
        </p:txBody>
      </p:sp>
      <p:sp>
        <p:nvSpPr>
          <p:cNvPr id="3" name="Platshållare för datum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3C530A0-7E10-48D5-AE3B-C6CEAD65FEBB}" type="datetime1">
              <a:rPr lang="sv-SE"/>
              <a:pPr lvl="0"/>
              <a:t>2022-05-18</a:t>
            </a:fld>
            <a:endParaRPr lang="sv-SE"/>
          </a:p>
        </p:txBody>
      </p:sp>
      <p:sp>
        <p:nvSpPr>
          <p:cNvPr id="4" name="Platshållare för sidfot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sv-SE"/>
          </a:p>
        </p:txBody>
      </p:sp>
      <p:sp>
        <p:nvSpPr>
          <p:cNvPr id="5" name="Platshållare för bildnumm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87364D1-9D31-4D92-9ECC-D55FA46C1DDC}" type="slidenum">
              <a:t>‹#›</a:t>
            </a:fld>
            <a:endParaRPr lang="sv-SE"/>
          </a:p>
        </p:txBody>
      </p:sp>
      <p:sp>
        <p:nvSpPr>
          <p:cNvPr id="6" name="Platshållare för text 7"/>
          <p:cNvSpPr txBox="1">
            <a:spLocks noGrp="1"/>
          </p:cNvSpPr>
          <p:nvPr>
            <p:ph type="body" idx="4294967295"/>
          </p:nvPr>
        </p:nvSpPr>
        <p:spPr>
          <a:xfrm>
            <a:off x="479429" y="2320920"/>
            <a:ext cx="9890122" cy="3879854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17755889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ild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 txBox="1">
            <a:spLocks noGrp="1"/>
          </p:cNvSpPr>
          <p:nvPr>
            <p:ph type="title"/>
          </p:nvPr>
        </p:nvSpPr>
        <p:spPr>
          <a:xfrm>
            <a:off x="7213601" y="1664610"/>
            <a:ext cx="4498976" cy="646060"/>
          </a:xfrm>
        </p:spPr>
        <p:txBody>
          <a:bodyPr anchor="t">
            <a:spAutoFit/>
          </a:bodyPr>
          <a:lstStyle>
            <a:lvl1pPr>
              <a:defRPr/>
            </a:lvl1pPr>
          </a:lstStyle>
          <a:p>
            <a:pPr lvl="0"/>
            <a:r>
              <a:rPr lang="sv-SE"/>
              <a:t>Rubrik</a:t>
            </a:r>
          </a:p>
        </p:txBody>
      </p:sp>
      <p:sp>
        <p:nvSpPr>
          <p:cNvPr id="3" name="Platshållare för datum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C2531CF-86D0-4523-A74F-344F1C7BF9CE}" type="datetime1">
              <a:rPr lang="sv-SE"/>
              <a:pPr lvl="0"/>
              <a:t>2022-05-18</a:t>
            </a:fld>
            <a:endParaRPr lang="sv-SE"/>
          </a:p>
        </p:txBody>
      </p:sp>
      <p:sp>
        <p:nvSpPr>
          <p:cNvPr id="4" name="Platshållare för sidfot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sv-SE"/>
          </a:p>
        </p:txBody>
      </p:sp>
      <p:sp>
        <p:nvSpPr>
          <p:cNvPr id="5" name="Platshållare för bildnumm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CEF5728-89EA-4A80-8469-B70DA889E2B2}" type="slidenum">
              <a:t>‹#›</a:t>
            </a:fld>
            <a:endParaRPr lang="sv-SE"/>
          </a:p>
        </p:txBody>
      </p:sp>
      <p:sp>
        <p:nvSpPr>
          <p:cNvPr id="6" name="Platshållare för bild 8"/>
          <p:cNvSpPr txBox="1">
            <a:spLocks noGrp="1"/>
          </p:cNvSpPr>
          <p:nvPr>
            <p:ph type="pic" idx="4294967295"/>
          </p:nvPr>
        </p:nvSpPr>
        <p:spPr>
          <a:xfrm>
            <a:off x="479429" y="1196977"/>
            <a:ext cx="6530973" cy="5003797"/>
          </a:xfrm>
          <a:solidFill>
            <a:srgbClr val="00A8E0"/>
          </a:solidFill>
        </p:spPr>
        <p:txBody>
          <a:bodyPr/>
          <a:lstStyle>
            <a:lvl1pPr marL="0" indent="0">
              <a:buNone/>
              <a:defRPr>
                <a:solidFill>
                  <a:srgbClr val="FFFFFF"/>
                </a:solidFill>
              </a:defRPr>
            </a:lvl1pPr>
          </a:lstStyle>
          <a:p>
            <a:pPr lvl="0"/>
            <a:r>
              <a:rPr lang="sv-SE"/>
              <a:t>Klicka på ikonen för att lägga till en bild</a:t>
            </a:r>
          </a:p>
        </p:txBody>
      </p:sp>
      <p:sp>
        <p:nvSpPr>
          <p:cNvPr id="7" name="Platshållare för text 3"/>
          <p:cNvSpPr txBox="1">
            <a:spLocks noGrp="1"/>
          </p:cNvSpPr>
          <p:nvPr>
            <p:ph type="body" idx="4294967295"/>
          </p:nvPr>
        </p:nvSpPr>
        <p:spPr>
          <a:xfrm>
            <a:off x="7213601" y="1154137"/>
            <a:ext cx="4500000" cy="436561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sv-SE"/>
              <a:t>Rubrik</a:t>
            </a:r>
          </a:p>
        </p:txBody>
      </p:sp>
      <p:sp>
        <p:nvSpPr>
          <p:cNvPr id="8" name="Platshållare för text 7"/>
          <p:cNvSpPr txBox="1">
            <a:spLocks noGrp="1"/>
          </p:cNvSpPr>
          <p:nvPr>
            <p:ph type="body" idx="4294967295"/>
          </p:nvPr>
        </p:nvSpPr>
        <p:spPr>
          <a:xfrm>
            <a:off x="7213601" y="2526322"/>
            <a:ext cx="4498976" cy="3674452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40849607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ild, färgplatta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innehåll 2"/>
          <p:cNvSpPr txBox="1">
            <a:spLocks noGrp="1"/>
          </p:cNvSpPr>
          <p:nvPr>
            <p:ph idx="4294967295"/>
          </p:nvPr>
        </p:nvSpPr>
        <p:spPr>
          <a:xfrm>
            <a:off x="6122895" y="1196977"/>
            <a:ext cx="5589681" cy="5003797"/>
          </a:xfrm>
          <a:solidFill>
            <a:srgbClr val="00A8E0"/>
          </a:solidFill>
        </p:spPr>
        <p:txBody>
          <a:bodyPr lIns="287999" tIns="251999" rIns="215999" bIns="251999"/>
          <a:lstStyle>
            <a:lvl1pPr marL="0" indent="0">
              <a:buNone/>
              <a:defRPr sz="4000">
                <a:solidFill>
                  <a:srgbClr val="FFFFFF"/>
                </a:solidFill>
              </a:defRPr>
            </a:lvl1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3" name="Platshållare för bild 34"/>
          <p:cNvSpPr txBox="1">
            <a:spLocks noGrp="1"/>
          </p:cNvSpPr>
          <p:nvPr>
            <p:ph type="pic" idx="4294967295"/>
          </p:nvPr>
        </p:nvSpPr>
        <p:spPr>
          <a:xfrm>
            <a:off x="479419" y="1196977"/>
            <a:ext cx="5549082" cy="5003797"/>
          </a:xfrm>
          <a:solidFill>
            <a:srgbClr val="00A8E0"/>
          </a:solidFill>
        </p:spPr>
        <p:txBody>
          <a:bodyPr/>
          <a:lstStyle>
            <a:lvl1pPr marL="0" indent="0">
              <a:buNone/>
              <a:defRPr>
                <a:solidFill>
                  <a:srgbClr val="FFFFFF"/>
                </a:solidFill>
              </a:defRPr>
            </a:lvl1pPr>
          </a:lstStyle>
          <a:p>
            <a:pPr lvl="0"/>
            <a:r>
              <a:rPr lang="sv-SE"/>
              <a:t>Klicka på ikonen för att lägga till en bild</a:t>
            </a:r>
          </a:p>
        </p:txBody>
      </p:sp>
      <p:sp>
        <p:nvSpPr>
          <p:cNvPr id="4" name="Platshållare för datum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F09AE13-3C5C-4ED9-AD42-ACEFFF806C19}" type="datetime1">
              <a:rPr lang="sv-SE"/>
              <a:pPr lvl="0"/>
              <a:t>2022-05-18</a:t>
            </a:fld>
            <a:endParaRPr lang="sv-SE"/>
          </a:p>
        </p:txBody>
      </p:sp>
      <p:sp>
        <p:nvSpPr>
          <p:cNvPr id="5" name="Platshållare för sidfot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sv-SE"/>
          </a:p>
        </p:txBody>
      </p:sp>
      <p:sp>
        <p:nvSpPr>
          <p:cNvPr id="6" name="Platshållare för bildnumm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0226BEE-A731-4493-BE2D-1FD1CC856570}" type="slidenum"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079606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e bilder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innehåll 2"/>
          <p:cNvSpPr txBox="1">
            <a:spLocks noGrp="1"/>
          </p:cNvSpPr>
          <p:nvPr>
            <p:ph idx="4294967295"/>
          </p:nvPr>
        </p:nvSpPr>
        <p:spPr>
          <a:xfrm>
            <a:off x="6121624" y="3765901"/>
            <a:ext cx="2750396" cy="2434873"/>
          </a:xfrm>
          <a:solidFill>
            <a:srgbClr val="00A8E0"/>
          </a:solidFill>
        </p:spPr>
        <p:txBody>
          <a:bodyPr lIns="179999" tIns="179999" rIns="179999" bIns="179999"/>
          <a:lstStyle>
            <a:lvl1pPr marL="0" indent="0">
              <a:buNone/>
              <a:defRPr>
                <a:solidFill>
                  <a:srgbClr val="FFFFFF"/>
                </a:solidFill>
              </a:defRPr>
            </a:lvl1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3" name="Platshållare för bild 34"/>
          <p:cNvSpPr txBox="1">
            <a:spLocks noGrp="1"/>
          </p:cNvSpPr>
          <p:nvPr>
            <p:ph type="pic" idx="4294967295"/>
          </p:nvPr>
        </p:nvSpPr>
        <p:spPr>
          <a:xfrm>
            <a:off x="479419" y="1196977"/>
            <a:ext cx="5549082" cy="5003797"/>
          </a:xfrm>
          <a:solidFill>
            <a:srgbClr val="00A8E0"/>
          </a:solidFill>
        </p:spPr>
        <p:txBody>
          <a:bodyPr/>
          <a:lstStyle>
            <a:lvl1pPr marL="0" indent="0">
              <a:buNone/>
              <a:defRPr>
                <a:solidFill>
                  <a:srgbClr val="FFFFFF"/>
                </a:solidFill>
              </a:defRPr>
            </a:lvl1pPr>
          </a:lstStyle>
          <a:p>
            <a:pPr lvl="0"/>
            <a:r>
              <a:rPr lang="sv-SE"/>
              <a:t>Klicka på ikonen för att lägga till en bild</a:t>
            </a:r>
          </a:p>
        </p:txBody>
      </p:sp>
      <p:sp>
        <p:nvSpPr>
          <p:cNvPr id="4" name="Platshållare för bild 34"/>
          <p:cNvSpPr txBox="1">
            <a:spLocks noGrp="1"/>
          </p:cNvSpPr>
          <p:nvPr>
            <p:ph type="pic" idx="4294967295"/>
          </p:nvPr>
        </p:nvSpPr>
        <p:spPr>
          <a:xfrm>
            <a:off x="6121624" y="1196977"/>
            <a:ext cx="5590952" cy="2458803"/>
          </a:xfrm>
          <a:solidFill>
            <a:srgbClr val="00A8E0"/>
          </a:solidFill>
        </p:spPr>
        <p:txBody>
          <a:bodyPr/>
          <a:lstStyle>
            <a:lvl1pPr marL="0" indent="0">
              <a:buNone/>
              <a:defRPr>
                <a:solidFill>
                  <a:srgbClr val="FFFFFF"/>
                </a:solidFill>
              </a:defRPr>
            </a:lvl1pPr>
          </a:lstStyle>
          <a:p>
            <a:pPr lvl="0"/>
            <a:r>
              <a:rPr lang="sv-SE"/>
              <a:t>Klicka på ikonen för att lägga till en bild</a:t>
            </a:r>
          </a:p>
        </p:txBody>
      </p:sp>
      <p:sp>
        <p:nvSpPr>
          <p:cNvPr id="5" name="Platshållare för bild 34"/>
          <p:cNvSpPr txBox="1">
            <a:spLocks noGrp="1"/>
          </p:cNvSpPr>
          <p:nvPr>
            <p:ph type="pic" idx="4294967295"/>
          </p:nvPr>
        </p:nvSpPr>
        <p:spPr>
          <a:xfrm>
            <a:off x="8963662" y="3765901"/>
            <a:ext cx="2748914" cy="2434873"/>
          </a:xfrm>
          <a:solidFill>
            <a:srgbClr val="00A8E0"/>
          </a:solidFill>
        </p:spPr>
        <p:txBody>
          <a:bodyPr/>
          <a:lstStyle>
            <a:lvl1pPr marL="0" indent="0">
              <a:buNone/>
              <a:defRPr>
                <a:solidFill>
                  <a:srgbClr val="FFFFFF"/>
                </a:solidFill>
              </a:defRPr>
            </a:lvl1pPr>
          </a:lstStyle>
          <a:p>
            <a:pPr lvl="0"/>
            <a:r>
              <a:rPr lang="sv-SE"/>
              <a:t>Klicka på ikonen för att lägga till en bild</a:t>
            </a:r>
          </a:p>
        </p:txBody>
      </p:sp>
      <p:sp>
        <p:nvSpPr>
          <p:cNvPr id="6" name="Platshållare för datum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9F6C930-449B-4256-AC8E-DE29A99024C6}" type="datetime1">
              <a:rPr lang="sv-SE"/>
              <a:pPr lvl="0"/>
              <a:t>2022-05-18</a:t>
            </a:fld>
            <a:endParaRPr lang="sv-SE"/>
          </a:p>
        </p:txBody>
      </p:sp>
      <p:sp>
        <p:nvSpPr>
          <p:cNvPr id="7" name="Platshållare för sidfot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sv-SE"/>
          </a:p>
        </p:txBody>
      </p:sp>
      <p:sp>
        <p:nvSpPr>
          <p:cNvPr id="8" name="Platshållare för bildnumm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A93C35E-72A7-44B7-BC5C-BD3089E7BE9F}" type="slidenum">
              <a:t>‹#›</a:t>
            </a:fld>
            <a:endParaRPr lang="sv-SE"/>
          </a:p>
        </p:txBody>
      </p:sp>
      <p:sp>
        <p:nvSpPr>
          <p:cNvPr id="9" name="Rubrik 1"/>
          <p:cNvSpPr txBox="1">
            <a:spLocks noGrp="1"/>
          </p:cNvSpPr>
          <p:nvPr>
            <p:ph type="title"/>
          </p:nvPr>
        </p:nvSpPr>
        <p:spPr>
          <a:xfrm>
            <a:off x="657225" y="1641759"/>
            <a:ext cx="5083177" cy="988475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 lvl="0"/>
            <a:r>
              <a:rPr lang="sv-SE"/>
              <a:t>Klicka här för att lägga till text</a:t>
            </a:r>
          </a:p>
        </p:txBody>
      </p:sp>
    </p:spTree>
    <p:extLst>
      <p:ext uri="{BB962C8B-B14F-4D97-AF65-F5344CB8AC3E}">
        <p14:creationId xmlns:p14="http://schemas.microsoft.com/office/powerpoint/2010/main" val="19545421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il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media 9"/>
          <p:cNvSpPr txBox="1">
            <a:spLocks noGrp="1"/>
          </p:cNvSpPr>
          <p:nvPr>
            <p:ph idx="4294967295"/>
          </p:nvPr>
        </p:nvSpPr>
        <p:spPr>
          <a:xfrm>
            <a:off x="479419" y="1196977"/>
            <a:ext cx="11233147" cy="5003797"/>
          </a:xfrm>
          <a:solidFill>
            <a:srgbClr val="00A8E0"/>
          </a:solidFill>
        </p:spPr>
        <p:txBody>
          <a:bodyPr/>
          <a:lstStyle>
            <a:lvl1pPr marL="0" indent="0">
              <a:buNone/>
              <a:defRPr>
                <a:solidFill>
                  <a:srgbClr val="FFFFFF"/>
                </a:solidFill>
              </a:defRPr>
            </a:lvl1pPr>
          </a:lstStyle>
          <a:p>
            <a:pPr lvl="0"/>
            <a:r>
              <a:rPr lang="sv-SE"/>
              <a:t>Klicka på ikonen för att lägga in en film</a:t>
            </a:r>
          </a:p>
        </p:txBody>
      </p:sp>
      <p:sp>
        <p:nvSpPr>
          <p:cNvPr id="3" name="Platshållare för datum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7BE3D86-41E2-4EE6-965D-AA53DD19D561}" type="datetime1">
              <a:rPr lang="sv-SE"/>
              <a:pPr lvl="0"/>
              <a:t>2022-05-18</a:t>
            </a:fld>
            <a:endParaRPr lang="sv-SE"/>
          </a:p>
        </p:txBody>
      </p:sp>
      <p:sp>
        <p:nvSpPr>
          <p:cNvPr id="4" name="Platshållare för sidfot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sv-SE"/>
          </a:p>
        </p:txBody>
      </p:sp>
      <p:sp>
        <p:nvSpPr>
          <p:cNvPr id="5" name="Platshållare för bildnumm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190CA1D-1C2D-4B41-B5FF-5F49A84C7D05}" type="slidenum"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373200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agr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iagram 7"/>
          <p:cNvSpPr txBox="1">
            <a:spLocks noGrp="1"/>
          </p:cNvSpPr>
          <p:nvPr>
            <p:ph type="chart" idx="4294967295"/>
          </p:nvPr>
        </p:nvSpPr>
        <p:spPr>
          <a:xfrm>
            <a:off x="479429" y="2320920"/>
            <a:ext cx="11233147" cy="3879854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sv-SE"/>
              <a:t>Klicka på ikonen för att lägga till ett diagram</a:t>
            </a:r>
          </a:p>
        </p:txBody>
      </p:sp>
      <p:sp>
        <p:nvSpPr>
          <p:cNvPr id="3" name="Rubrik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sv-SE"/>
              <a:t>Klicka här för att ändra format</a:t>
            </a:r>
          </a:p>
        </p:txBody>
      </p:sp>
      <p:sp>
        <p:nvSpPr>
          <p:cNvPr id="4" name="Platshållare för datum 2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2123CA6-1C92-48CF-9FF6-539102F27BCF}" type="datetime1">
              <a:rPr lang="sv-SE"/>
              <a:pPr lvl="0"/>
              <a:t>2022-05-18</a:t>
            </a:fld>
            <a:endParaRPr lang="sv-SE"/>
          </a:p>
        </p:txBody>
      </p:sp>
      <p:sp>
        <p:nvSpPr>
          <p:cNvPr id="5" name="Platshållare för sidfot 3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sv-SE"/>
          </a:p>
        </p:txBody>
      </p:sp>
      <p:sp>
        <p:nvSpPr>
          <p:cNvPr id="6" name="Platshållare för bildnummer 4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A1F00B0-2B55-49E3-BC9F-8D222EE90F84}" type="slidenum"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475054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objekt 8" descr="En bild som visar objekt&#10;&#10;Beskrivning genererad med hög exakthet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10354254" y="152403"/>
            <a:ext cx="1707239" cy="767593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Platshållare för rubrik 1"/>
          <p:cNvSpPr txBox="1">
            <a:spLocks noGrp="1"/>
          </p:cNvSpPr>
          <p:nvPr>
            <p:ph type="title"/>
          </p:nvPr>
        </p:nvSpPr>
        <p:spPr>
          <a:xfrm>
            <a:off x="479429" y="1196977"/>
            <a:ext cx="9880695" cy="98847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/>
          <a:lstStyle/>
          <a:p>
            <a:pPr lvl="0"/>
            <a:r>
              <a:rPr lang="sv-SE"/>
              <a:t>Klicka här för att ändra format</a:t>
            </a:r>
          </a:p>
        </p:txBody>
      </p:sp>
      <p:sp>
        <p:nvSpPr>
          <p:cNvPr id="4" name="Platshållare för text 2"/>
          <p:cNvSpPr txBox="1">
            <a:spLocks noGrp="1"/>
          </p:cNvSpPr>
          <p:nvPr>
            <p:ph type="body" idx="1"/>
          </p:nvPr>
        </p:nvSpPr>
        <p:spPr>
          <a:xfrm>
            <a:off x="479429" y="2336648"/>
            <a:ext cx="9880695" cy="3864126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/>
          <a:lstStyle/>
          <a:p>
            <a:pPr lvl="0"/>
            <a:r>
              <a:rPr lang="sv-SE"/>
              <a:t>Nivå ett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3"/>
          <p:cNvSpPr txBox="1">
            <a:spLocks noGrp="1"/>
          </p:cNvSpPr>
          <p:nvPr>
            <p:ph type="dt" sz="half" idx="2"/>
          </p:nvPr>
        </p:nvSpPr>
        <p:spPr>
          <a:xfrm>
            <a:off x="838203" y="6937598"/>
            <a:ext cx="27432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/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sv-SE" sz="1200" b="0" i="0" u="none" strike="noStrike" kern="1200" cap="none" spc="0" baseline="0">
                <a:solidFill>
                  <a:srgbClr val="898989"/>
                </a:solidFill>
                <a:uFillTx/>
                <a:latin typeface="Arial"/>
              </a:defRPr>
            </a:lvl1pPr>
          </a:lstStyle>
          <a:p>
            <a:pPr lvl="0"/>
            <a:fld id="{0FFD5A37-4C39-43B8-83F9-AB1F49D59CC8}" type="datetime1">
              <a:rPr lang="sv-SE"/>
              <a:pPr lvl="0"/>
              <a:t>2022-05-18</a:t>
            </a:fld>
            <a:endParaRPr lang="sv-SE"/>
          </a:p>
        </p:txBody>
      </p:sp>
      <p:sp>
        <p:nvSpPr>
          <p:cNvPr id="6" name="Platshållare för sidfot 4"/>
          <p:cNvSpPr txBox="1">
            <a:spLocks noGrp="1"/>
          </p:cNvSpPr>
          <p:nvPr>
            <p:ph type="ftr" sz="quarter" idx="3"/>
          </p:nvPr>
        </p:nvSpPr>
        <p:spPr>
          <a:xfrm>
            <a:off x="4038603" y="6937598"/>
            <a:ext cx="41148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/>
          <a:lstStyle>
            <a:lvl1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sv-SE" sz="1200" b="0" i="0" u="none" strike="noStrike" kern="1200" cap="none" spc="0" baseline="0">
                <a:solidFill>
                  <a:srgbClr val="898989"/>
                </a:solidFill>
                <a:uFillTx/>
                <a:latin typeface="Arial"/>
              </a:defRPr>
            </a:lvl1pPr>
          </a:lstStyle>
          <a:p>
            <a:pPr lvl="0"/>
            <a:endParaRPr lang="sv-SE"/>
          </a:p>
        </p:txBody>
      </p:sp>
      <p:sp>
        <p:nvSpPr>
          <p:cNvPr id="7" name="Platshållare för bildnummer 5"/>
          <p:cNvSpPr txBox="1">
            <a:spLocks noGrp="1"/>
          </p:cNvSpPr>
          <p:nvPr>
            <p:ph type="sldNum" sz="quarter" idx="4"/>
          </p:nvPr>
        </p:nvSpPr>
        <p:spPr>
          <a:xfrm>
            <a:off x="8610603" y="6937598"/>
            <a:ext cx="27432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/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sv-SE" sz="1200" b="0" i="0" u="none" strike="noStrike" kern="1200" cap="none" spc="0" baseline="0">
                <a:solidFill>
                  <a:srgbClr val="898989"/>
                </a:solidFill>
                <a:uFillTx/>
                <a:latin typeface="Arial"/>
              </a:defRPr>
            </a:lvl1pPr>
          </a:lstStyle>
          <a:p>
            <a:pPr lvl="0"/>
            <a:fld id="{49907F1D-E148-451B-8C5D-8EF1BA3025BA}" type="slidenum">
              <a:t>‹#›</a:t>
            </a:fld>
            <a:endParaRPr lang="sv-SE"/>
          </a:p>
        </p:txBody>
      </p:sp>
      <p:pic>
        <p:nvPicPr>
          <p:cNvPr id="9" name="Picture 9"/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9376303" y="5058250"/>
            <a:ext cx="3211199" cy="2402110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marL="0" marR="0" lvl="0" indent="0" algn="l" defTabSz="914400" rtl="0" fontAlgn="auto" hangingPunct="1">
        <a:lnSpc>
          <a:spcPct val="90000"/>
        </a:lnSpc>
        <a:spcBef>
          <a:spcPts val="0"/>
        </a:spcBef>
        <a:spcAft>
          <a:spcPts val="0"/>
        </a:spcAft>
        <a:buNone/>
        <a:tabLst/>
        <a:defRPr lang="sv-SE" sz="4000" b="0" i="0" u="none" strike="noStrike" kern="1200" cap="none" spc="0" baseline="0">
          <a:solidFill>
            <a:srgbClr val="000000"/>
          </a:solidFill>
          <a:uFillTx/>
          <a:latin typeface="Arial"/>
        </a:defRPr>
      </a:lvl1pPr>
    </p:titleStyle>
    <p:bodyStyle>
      <a:lvl1pPr marL="357192" marR="0" lvl="0" indent="-357192" algn="l" defTabSz="914400" rtl="0" fontAlgn="auto" hangingPunct="1">
        <a:lnSpc>
          <a:spcPct val="100000"/>
        </a:lnSpc>
        <a:spcBef>
          <a:spcPts val="0"/>
        </a:spcBef>
        <a:spcAft>
          <a:spcPts val="600"/>
        </a:spcAft>
        <a:buSzPct val="100000"/>
        <a:buFont typeface="Arial" pitchFamily="34"/>
        <a:buChar char="•"/>
        <a:tabLst/>
        <a:defRPr lang="sv-SE" sz="2000" b="0" i="0" u="none" strike="noStrike" kern="1200" cap="none" spc="0" baseline="0">
          <a:solidFill>
            <a:srgbClr val="000000"/>
          </a:solidFill>
          <a:uFillTx/>
          <a:latin typeface="Arial"/>
        </a:defRPr>
      </a:lvl1pPr>
      <a:lvl2pPr marL="717547" marR="0" lvl="1" indent="-355601" algn="l" defTabSz="914400" rtl="0" fontAlgn="auto" hangingPunct="1">
        <a:lnSpc>
          <a:spcPct val="100000"/>
        </a:lnSpc>
        <a:spcBef>
          <a:spcPts val="0"/>
        </a:spcBef>
        <a:spcAft>
          <a:spcPts val="600"/>
        </a:spcAft>
        <a:buSzPct val="100000"/>
        <a:buFont typeface="Arial" pitchFamily="34"/>
        <a:buChar char="•"/>
        <a:tabLst/>
        <a:defRPr lang="sv-SE" sz="2000" b="0" i="0" u="none" strike="noStrike" kern="1200" cap="none" spc="0" baseline="0">
          <a:solidFill>
            <a:srgbClr val="000000"/>
          </a:solidFill>
          <a:uFillTx/>
          <a:latin typeface="Arial"/>
        </a:defRPr>
      </a:lvl2pPr>
      <a:lvl3pPr marL="1077913" marR="0" lvl="2" indent="-363538" algn="l" defTabSz="914400" rtl="0" fontAlgn="auto" hangingPunct="1">
        <a:lnSpc>
          <a:spcPct val="100000"/>
        </a:lnSpc>
        <a:spcBef>
          <a:spcPts val="0"/>
        </a:spcBef>
        <a:spcAft>
          <a:spcPts val="600"/>
        </a:spcAft>
        <a:buSzPct val="100000"/>
        <a:buFont typeface="Arial" pitchFamily="34"/>
        <a:buChar char="•"/>
        <a:tabLst/>
        <a:defRPr lang="sv-SE" sz="2000" b="0" i="0" u="none" strike="noStrike" kern="1200" cap="none" spc="0" baseline="0">
          <a:solidFill>
            <a:srgbClr val="000000"/>
          </a:solidFill>
          <a:uFillTx/>
          <a:latin typeface="Arial"/>
        </a:defRPr>
      </a:lvl3pPr>
      <a:lvl4pPr marL="1436686" marR="0" lvl="3" indent="-355601" algn="l" defTabSz="914400" rtl="0" fontAlgn="auto" hangingPunct="1">
        <a:lnSpc>
          <a:spcPct val="100000"/>
        </a:lnSpc>
        <a:spcBef>
          <a:spcPts val="0"/>
        </a:spcBef>
        <a:spcAft>
          <a:spcPts val="600"/>
        </a:spcAft>
        <a:buSzPct val="100000"/>
        <a:buFont typeface="Arial" pitchFamily="34"/>
        <a:buChar char="•"/>
        <a:tabLst/>
        <a:defRPr lang="sv-SE" sz="2000" b="0" i="0" u="none" strike="noStrike" kern="1200" cap="none" spc="0" baseline="0">
          <a:solidFill>
            <a:srgbClr val="000000"/>
          </a:solidFill>
          <a:uFillTx/>
          <a:latin typeface="Arial"/>
        </a:defRPr>
      </a:lvl4pPr>
      <a:lvl5pPr marL="1793879" marR="0" lvl="4" indent="-365129" algn="l" defTabSz="914400" rtl="0" fontAlgn="auto" hangingPunct="1">
        <a:lnSpc>
          <a:spcPct val="100000"/>
        </a:lnSpc>
        <a:spcBef>
          <a:spcPts val="0"/>
        </a:spcBef>
        <a:spcAft>
          <a:spcPts val="600"/>
        </a:spcAft>
        <a:buSzPct val="100000"/>
        <a:buFont typeface="Arial" pitchFamily="34"/>
        <a:buChar char="•"/>
        <a:tabLst/>
        <a:defRPr lang="sv-SE" sz="2000" b="0" i="0" u="none" strike="noStrike" kern="1200" cap="none" spc="0" baseline="0">
          <a:solidFill>
            <a:srgbClr val="000000"/>
          </a:solidFill>
          <a:uFillTx/>
          <a:latin typeface="Arial"/>
        </a:defRPr>
      </a:lvl5pPr>
    </p:bodyStyle>
    <p:otherStyle/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extBox 37"/>
          <p:cNvSpPr txBox="1"/>
          <p:nvPr/>
        </p:nvSpPr>
        <p:spPr>
          <a:xfrm>
            <a:off x="3153088" y="4509120"/>
            <a:ext cx="5489003" cy="153888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5400" b="1" dirty="0" err="1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Täby</a:t>
            </a:r>
            <a:r>
              <a:rPr lang="en-US" sz="5400" b="1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5400" b="1" dirty="0" err="1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kommun</a:t>
            </a:r>
            <a:br>
              <a:rPr lang="en-US" sz="5400" b="1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</a:br>
            <a:r>
              <a:rPr lang="en-US" sz="4000" b="1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“</a:t>
            </a:r>
            <a:r>
              <a:rPr lang="en-US" sz="4000" dirty="0" err="1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Likvärdig</a:t>
            </a:r>
            <a:r>
              <a:rPr lang="en-US" sz="4000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 digital </a:t>
            </a:r>
            <a:r>
              <a:rPr lang="en-US" sz="4000" dirty="0" err="1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skola</a:t>
            </a:r>
            <a:r>
              <a:rPr lang="en-US" sz="4000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”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516"/>
          <a:stretch/>
        </p:blipFill>
        <p:spPr>
          <a:xfrm>
            <a:off x="3874183" y="692696"/>
            <a:ext cx="3515407" cy="3551308"/>
          </a:xfrm>
          <a:prstGeom prst="rect">
            <a:avLst/>
          </a:prstGeom>
        </p:spPr>
      </p:pic>
      <p:sp>
        <p:nvSpPr>
          <p:cNvPr id="2" name="textruta 1"/>
          <p:cNvSpPr txBox="1"/>
          <p:nvPr/>
        </p:nvSpPr>
        <p:spPr>
          <a:xfrm>
            <a:off x="191344" y="6237312"/>
            <a:ext cx="69127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>
                <a:solidFill>
                  <a:schemeClr val="bg1"/>
                </a:solidFill>
              </a:rPr>
              <a:t>Cecilia Redner, IT-strateg Verksamhetsområde Utbildning Täby kommun</a:t>
            </a:r>
          </a:p>
        </p:txBody>
      </p:sp>
    </p:spTree>
    <p:extLst>
      <p:ext uri="{BB962C8B-B14F-4D97-AF65-F5344CB8AC3E}">
        <p14:creationId xmlns:p14="http://schemas.microsoft.com/office/powerpoint/2010/main" val="5930685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extBox 37"/>
          <p:cNvSpPr txBox="1"/>
          <p:nvPr/>
        </p:nvSpPr>
        <p:spPr>
          <a:xfrm>
            <a:off x="695400" y="476672"/>
            <a:ext cx="2616422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b="1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Agenda </a:t>
            </a:r>
          </a:p>
          <a:p>
            <a:endParaRPr lang="en-US" sz="4800" b="1" dirty="0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95400" y="1556793"/>
            <a:ext cx="10513168" cy="3631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sv-SE" sz="2500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Mål för utbildningsverksamheten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sv-SE" sz="2500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Förutsättningar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sv-SE" sz="2500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Utmaningar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sv-SE" sz="2500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Skapa likvärdighet och ”enkelhet”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sv-SE" sz="2500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Hur jobba med digitalisering?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sv-SE" sz="2500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Resultat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endParaRPr lang="sv-SE" sz="2500" dirty="0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20254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extBox 37"/>
          <p:cNvSpPr txBox="1"/>
          <p:nvPr/>
        </p:nvSpPr>
        <p:spPr>
          <a:xfrm>
            <a:off x="695400" y="476672"/>
            <a:ext cx="1212191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b="1" dirty="0" err="1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Mål</a:t>
            </a:r>
            <a:endParaRPr lang="en-US" sz="4800" b="1" dirty="0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  <a:p>
            <a:endParaRPr lang="en-US" sz="4800" b="1" dirty="0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631504" y="2636912"/>
            <a:ext cx="921702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3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Täby kommun ska erbjuda Sveriges bästa utbildningskvalitet till lägsta kostnad i kombination med en tillgänglig skola. </a:t>
            </a:r>
            <a:endParaRPr lang="sv-SE" sz="36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34653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extBox 37"/>
          <p:cNvSpPr txBox="1"/>
          <p:nvPr/>
        </p:nvSpPr>
        <p:spPr>
          <a:xfrm>
            <a:off x="695400" y="476672"/>
            <a:ext cx="4738798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b="1" dirty="0" err="1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Förutsättningar</a:t>
            </a:r>
            <a:endParaRPr lang="en-US" sz="4800" b="1" dirty="0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  <a:p>
            <a:endParaRPr lang="en-US" sz="4800" b="1" dirty="0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35360" y="1556792"/>
            <a:ext cx="10513168" cy="30777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sv-SE" sz="2400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Hög andel teknik 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sv-SE" sz="2400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	-  1-1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sv-SE" sz="2400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	-  utrustade klassrum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sv-SE" sz="2400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	- välfungerande nätverk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sv-SE" sz="2400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Digitala verktyg och system som möjliggör digitalisering 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sv-SE" sz="2400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9291910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extBox 37"/>
          <p:cNvSpPr txBox="1"/>
          <p:nvPr/>
        </p:nvSpPr>
        <p:spPr>
          <a:xfrm>
            <a:off x="695400" y="476672"/>
            <a:ext cx="3607078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b="1" dirty="0" err="1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Utmaningar</a:t>
            </a:r>
            <a:endParaRPr lang="en-US" sz="4800" b="1" dirty="0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  <a:p>
            <a:endParaRPr lang="en-US" sz="4800" b="1" dirty="0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95400" y="1556793"/>
            <a:ext cx="1051316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sv-SE" sz="2400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Olikvärdiga skolor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sv-SE" sz="2400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Svårighet att få effekt av all teknik i skolorna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sv-SE" sz="2400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4 </a:t>
            </a:r>
            <a:r>
              <a:rPr lang="sv-SE" sz="2400" dirty="0" err="1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st</a:t>
            </a:r>
            <a:r>
              <a:rPr lang="sv-SE" sz="2400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 olika </a:t>
            </a:r>
            <a:r>
              <a:rPr lang="sv-SE" sz="2400" dirty="0" err="1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lärportaler</a:t>
            </a:r>
            <a:r>
              <a:rPr lang="sv-SE" sz="2400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 på 7 år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sv-SE" sz="2400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1955892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extBox 37"/>
          <p:cNvSpPr txBox="1"/>
          <p:nvPr/>
        </p:nvSpPr>
        <p:spPr>
          <a:xfrm>
            <a:off x="695400" y="476672"/>
            <a:ext cx="11081880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b="1" dirty="0" err="1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Det</a:t>
            </a:r>
            <a:r>
              <a:rPr lang="en-US" sz="4800" b="1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4800" b="1" dirty="0" err="1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ska</a:t>
            </a:r>
            <a:r>
              <a:rPr lang="en-US" sz="4800" b="1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4800" b="1" dirty="0" err="1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vara</a:t>
            </a:r>
            <a:r>
              <a:rPr lang="en-US" sz="4800" b="1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4800" b="1" dirty="0" err="1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lätt</a:t>
            </a:r>
            <a:r>
              <a:rPr lang="en-US" sz="4800" b="1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4800" b="1" dirty="0" err="1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att</a:t>
            </a:r>
            <a:r>
              <a:rPr lang="en-US" sz="4800" b="1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4800" b="1" dirty="0" err="1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vara</a:t>
            </a:r>
            <a:r>
              <a:rPr lang="en-US" sz="4800" b="1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4800" b="1" dirty="0" err="1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lärare</a:t>
            </a:r>
            <a:r>
              <a:rPr lang="en-US" sz="4800" b="1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4800" b="1" dirty="0" err="1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i</a:t>
            </a:r>
            <a:r>
              <a:rPr lang="en-US" sz="4800" b="1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4800" b="1" dirty="0" err="1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Täby</a:t>
            </a:r>
            <a:endParaRPr lang="en-US" sz="4800" b="1" dirty="0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  <a:p>
            <a:endParaRPr lang="en-US" sz="4800" b="1" dirty="0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95400" y="1556793"/>
            <a:ext cx="1051316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sv-SE" sz="2400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Tydlighet kring var och hur man jobbar i systemen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sv-SE" sz="2400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SSO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sv-SE" sz="2400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Central support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sv-SE" sz="2400" dirty="0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5317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extBox 37"/>
          <p:cNvSpPr txBox="1"/>
          <p:nvPr/>
        </p:nvSpPr>
        <p:spPr>
          <a:xfrm>
            <a:off x="695400" y="476672"/>
            <a:ext cx="278794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b="1" dirty="0" err="1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Resultat</a:t>
            </a:r>
            <a:r>
              <a:rPr lang="en-US" sz="4800" b="1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 </a:t>
            </a:r>
          </a:p>
        </p:txBody>
      </p:sp>
      <p:sp>
        <p:nvSpPr>
          <p:cNvPr id="3" name="Rectangle 2"/>
          <p:cNvSpPr/>
          <p:nvPr/>
        </p:nvSpPr>
        <p:spPr>
          <a:xfrm>
            <a:off x="6840760" y="3559076"/>
            <a:ext cx="6096000" cy="113877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sv-SE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Kostnad per elev: </a:t>
            </a:r>
            <a:br>
              <a:rPr lang="sv-SE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sv-SE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102’ kronor </a:t>
            </a:r>
            <a:br>
              <a:rPr lang="sv-SE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sv-SE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(2 av 290)</a:t>
            </a:r>
          </a:p>
        </p:txBody>
      </p:sp>
      <p:sp>
        <p:nvSpPr>
          <p:cNvPr id="8" name="Rectangle 7"/>
          <p:cNvSpPr/>
          <p:nvPr/>
        </p:nvSpPr>
        <p:spPr>
          <a:xfrm>
            <a:off x="6840760" y="4954523"/>
            <a:ext cx="6096000" cy="113877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sv-SE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Kostnadseffektivitet: </a:t>
            </a:r>
            <a:br>
              <a:rPr lang="sv-SE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sv-SE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-13,5 %</a:t>
            </a:r>
            <a:br>
              <a:rPr lang="sv-SE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sv-SE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(1 av 290)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778"/>
          <a:stretch/>
        </p:blipFill>
        <p:spPr>
          <a:xfrm>
            <a:off x="7361859" y="1587449"/>
            <a:ext cx="1974501" cy="1842132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4976"/>
          <a:stretch/>
        </p:blipFill>
        <p:spPr>
          <a:xfrm>
            <a:off x="2063553" y="1595700"/>
            <a:ext cx="1741338" cy="1739995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839416" y="3504373"/>
            <a:ext cx="6096000" cy="1415772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sv-SE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Andel som uppnått</a:t>
            </a:r>
            <a:br>
              <a:rPr lang="sv-SE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sv-SE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kunskapskraven i alla ämnen: </a:t>
            </a:r>
            <a:endParaRPr lang="sv-SE" sz="2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sv-SE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91,9</a:t>
            </a:r>
          </a:p>
        </p:txBody>
      </p:sp>
      <p:sp>
        <p:nvSpPr>
          <p:cNvPr id="13" name="Rectangle 12"/>
          <p:cNvSpPr/>
          <p:nvPr/>
        </p:nvSpPr>
        <p:spPr>
          <a:xfrm>
            <a:off x="839416" y="5190872"/>
            <a:ext cx="6096000" cy="104644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sv-SE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Meritvärde: </a:t>
            </a:r>
            <a:endParaRPr lang="sv-SE" sz="2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sv-SE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265,8</a:t>
            </a:r>
            <a:endParaRPr lang="sv-SE" sz="3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46820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519936" y="2996952"/>
            <a:ext cx="36724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4000" i="1" dirty="0">
                <a:solidFill>
                  <a:schemeClr val="bg1"/>
                </a:solidFill>
              </a:rPr>
              <a:t>Tack!</a:t>
            </a:r>
          </a:p>
        </p:txBody>
      </p:sp>
    </p:spTree>
    <p:extLst>
      <p:ext uri="{BB962C8B-B14F-4D97-AF65-F5344CB8AC3E}">
        <p14:creationId xmlns:p14="http://schemas.microsoft.com/office/powerpoint/2010/main" val="21068900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12755</TotalTime>
  <Words>165</Words>
  <Application>Microsoft Office PowerPoint</Application>
  <PresentationFormat>Widescreen</PresentationFormat>
  <Paragraphs>42</Paragraphs>
  <Slides>8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tema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Gruppmöte</dc:title>
  <dc:creator>Johannes Söderlund</dc:creator>
  <cp:lastModifiedBy>Cecilia Redner</cp:lastModifiedBy>
  <cp:revision>425</cp:revision>
  <dcterms:created xsi:type="dcterms:W3CDTF">2019-08-14T14:03:18Z</dcterms:created>
  <dcterms:modified xsi:type="dcterms:W3CDTF">2022-05-18T09:22:00Z</dcterms:modified>
</cp:coreProperties>
</file>