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31" r:id="rId2"/>
    <p:sldId id="433" r:id="rId3"/>
    <p:sldId id="473" r:id="rId4"/>
    <p:sldId id="476" r:id="rId5"/>
    <p:sldId id="475" r:id="rId6"/>
    <p:sldId id="479" r:id="rId7"/>
    <p:sldId id="474" r:id="rId8"/>
    <p:sldId id="44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95" autoAdjust="0"/>
    <p:restoredTop sz="69503" autoAdjust="0"/>
  </p:normalViewPr>
  <p:slideViewPr>
    <p:cSldViewPr>
      <p:cViewPr varScale="1">
        <p:scale>
          <a:sx n="97" d="100"/>
          <a:sy n="97" d="100"/>
        </p:scale>
        <p:origin x="380" y="-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356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Platshållare för datum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14ADC3-6C26-4DE1-B658-5FA32C3B00F3}" type="datetime1">
              <a: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2022-05-18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Platshållare för sidfot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Platshållare för bildnumm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B0226B-C17D-49E6-BD44-EF034A2C5AC7}" type="slidenum">
              <a:t>‹#›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163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" name="Platshållare för datum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DFCD67A-4D6D-4169-A0F3-632236B228D3}" type="datetime1">
              <a:rPr lang="sv-SE"/>
              <a:pPr lvl="0"/>
              <a:t>2022-05-18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tshållare för anteckninga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CCCE99E-BF95-45CB-92A7-71301F001D86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06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CCCE99E-BF95-45CB-92A7-71301F001D8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102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sv-SE" sz="1200" b="0" i="0" u="none" strike="noStrike" kern="1200" cap="none" spc="0" baseline="0" dirty="0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CCCE99E-BF95-45CB-92A7-71301F001D8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6704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sv-SE" b="0" dirty="0">
              <a:effectLst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CCCE99E-BF95-45CB-92A7-71301F001D8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133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CCCE99E-BF95-45CB-92A7-71301F001D8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0916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sv-SE" sz="1200" b="0" i="0" u="none" strike="noStrike" kern="1200" cap="none" spc="0" baseline="0" dirty="0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CCCE99E-BF95-45CB-92A7-71301F001D86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7776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CCCE99E-BF95-45CB-92A7-71301F001D8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107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CCCE99E-BF95-45CB-92A7-71301F001D86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315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>
          <a:xfrm>
            <a:off x="496180" y="1858005"/>
            <a:ext cx="9885358" cy="2387598"/>
          </a:xfrm>
        </p:spPr>
        <p:txBody>
          <a:bodyPr anchor="t"/>
          <a:lstStyle>
            <a:lvl1pPr>
              <a:defRPr sz="6600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 txBox="1">
            <a:spLocks noGrp="1"/>
          </p:cNvSpPr>
          <p:nvPr>
            <p:ph type="subTitle" idx="4294967295"/>
          </p:nvPr>
        </p:nvSpPr>
        <p:spPr>
          <a:xfrm>
            <a:off x="496190" y="5768053"/>
            <a:ext cx="9885358" cy="512246"/>
          </a:xfrm>
        </p:spPr>
        <p:txBody>
          <a:bodyPr/>
          <a:lstStyle>
            <a:lvl1pPr marL="0" indent="0">
              <a:buNone/>
              <a:defRPr sz="2400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8240EB-AE25-4727-8799-4C1B190C8161}" type="datetime1">
              <a:rPr lang="sv-SE"/>
              <a:pPr lvl="0"/>
              <a:t>2022-05-18</a:t>
            </a:fld>
            <a:endParaRPr lang="sv-SE"/>
          </a:p>
        </p:txBody>
      </p:sp>
      <p:sp>
        <p:nvSpPr>
          <p:cNvPr id="5" name="Platshållare för sidfo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05CA2A-069E-40E1-A4E2-3AD69CA1D7CA}" type="slidenum">
              <a:t>‹#›</a:t>
            </a:fld>
            <a:endParaRPr lang="sv-SE"/>
          </a:p>
        </p:txBody>
      </p:sp>
      <p:sp>
        <p:nvSpPr>
          <p:cNvPr id="7" name="Platshållare för text 9"/>
          <p:cNvSpPr txBox="1">
            <a:spLocks noGrp="1"/>
          </p:cNvSpPr>
          <p:nvPr>
            <p:ph type="body" idx="4294967295"/>
          </p:nvPr>
        </p:nvSpPr>
        <p:spPr>
          <a:xfrm>
            <a:off x="496190" y="1105957"/>
            <a:ext cx="9885358" cy="611184"/>
          </a:xfrm>
        </p:spPr>
        <p:txBody>
          <a:bodyPr anchor="b"/>
          <a:lstStyle>
            <a:lvl1pPr>
              <a:buNone/>
              <a:defRPr sz="2600" b="1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2455015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5D7872-4229-4E1B-A955-27FB4826A65B}" type="datetime1">
              <a:rPr lang="sv-SE"/>
              <a:pPr lvl="0"/>
              <a:t>2022-05-18</a:t>
            </a:fld>
            <a:endParaRPr lang="sv-SE"/>
          </a:p>
        </p:txBody>
      </p:sp>
      <p:sp>
        <p:nvSpPr>
          <p:cNvPr id="3" name="Platshållare för sidfo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4" name="Platshållare för bild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9BAA8F-4F2A-4804-BDE6-C86FB79B426F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48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67F67D93-20FB-4E89-B9E4-6F659A07F9A1}" type="datetime1">
              <a:rPr lang="en-US"/>
              <a:pPr lvl="0"/>
              <a:t>5/18/2022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E479E7B6-C351-4316-A3D8-469652B8EE0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740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lang="en-US"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EA46E84D-11AD-43D4-98C9-11AAA94F2C5F}" type="datetime1">
              <a:rPr lang="en-US"/>
              <a:pPr lvl="0"/>
              <a:t>5/18/2022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EC526A3E-40C6-4BE1-BCFC-FCB8463FAEA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9462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7767E8-726C-43EE-94D9-B9321FC38222}" type="datetime1">
              <a:rPr lang="sv-SE"/>
              <a:pPr lvl="0"/>
              <a:t>2022-05-18</a:t>
            </a:fld>
            <a:endParaRPr lang="sv-SE"/>
          </a:p>
        </p:txBody>
      </p:sp>
      <p:sp>
        <p:nvSpPr>
          <p:cNvPr id="3" name="Platshållare för sidfo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4" name="Platshållare för bild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54C230-FA32-489B-A31B-81F8E242A75C}" type="slidenum">
              <a:t>‹#›</a:t>
            </a:fld>
            <a:endParaRPr lang="sv-SE"/>
          </a:p>
        </p:txBody>
      </p:sp>
      <p:sp>
        <p:nvSpPr>
          <p:cNvPr id="5" name="Platshållare för bild 6"/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på ikonen för att lägga in en bild</a:t>
            </a:r>
          </a:p>
        </p:txBody>
      </p:sp>
      <p:sp>
        <p:nvSpPr>
          <p:cNvPr id="6" name="Underrubrik 2"/>
          <p:cNvSpPr txBox="1">
            <a:spLocks noGrp="1"/>
          </p:cNvSpPr>
          <p:nvPr>
            <p:ph type="subTitle" idx="4294967295"/>
          </p:nvPr>
        </p:nvSpPr>
        <p:spPr>
          <a:xfrm>
            <a:off x="496190" y="5768053"/>
            <a:ext cx="9885358" cy="512246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sv-SE"/>
              <a:t>Klicka här för att ändra format på underrubrik i bakgrunden</a:t>
            </a:r>
          </a:p>
        </p:txBody>
      </p:sp>
      <p:sp>
        <p:nvSpPr>
          <p:cNvPr id="7" name="Rubrik 1"/>
          <p:cNvSpPr txBox="1">
            <a:spLocks noGrp="1"/>
          </p:cNvSpPr>
          <p:nvPr>
            <p:ph type="title"/>
          </p:nvPr>
        </p:nvSpPr>
        <p:spPr>
          <a:xfrm>
            <a:off x="496180" y="3629025"/>
            <a:ext cx="9885358" cy="1922772"/>
          </a:xfrm>
        </p:spPr>
        <p:txBody>
          <a:bodyPr anchor="t"/>
          <a:lstStyle>
            <a:lvl1pPr>
              <a:defRPr sz="6600">
                <a:solidFill>
                  <a:srgbClr val="FFFFFF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8" name="Platshållare för bild 8"/>
          <p:cNvSpPr txBox="1">
            <a:spLocks noGrp="1"/>
          </p:cNvSpPr>
          <p:nvPr>
            <p:ph type="pic" idx="4294967295"/>
          </p:nvPr>
        </p:nvSpPr>
        <p:spPr>
          <a:xfrm>
            <a:off x="10511686" y="301166"/>
            <a:ext cx="1371600" cy="43961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819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34"/>
          <p:cNvSpPr txBox="1">
            <a:spLocks noGrp="1"/>
          </p:cNvSpPr>
          <p:nvPr>
            <p:ph type="pic" idx="4294967295"/>
          </p:nvPr>
        </p:nvSpPr>
        <p:spPr>
          <a:xfrm>
            <a:off x="479419" y="1187448"/>
            <a:ext cx="11233147" cy="5013326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in en bild</a:t>
            </a:r>
          </a:p>
        </p:txBody>
      </p:sp>
      <p:sp>
        <p:nvSpPr>
          <p:cNvPr id="3" name="Platshållare fö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B86CF3-7217-4B99-90AB-258928B02DEA}" type="datetime1">
              <a:rPr lang="sv-SE"/>
              <a:pPr lvl="0"/>
              <a:t>2022-05-18</a:t>
            </a:fld>
            <a:endParaRPr lang="sv-SE"/>
          </a:p>
        </p:txBody>
      </p:sp>
      <p:sp>
        <p:nvSpPr>
          <p:cNvPr id="4" name="Platshållare för sidfo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7724A2-A539-4236-A05A-103B656D3400}" type="slidenum">
              <a:t>‹#›</a:t>
            </a:fld>
            <a:endParaRPr lang="sv-SE"/>
          </a:p>
        </p:txBody>
      </p:sp>
      <p:sp>
        <p:nvSpPr>
          <p:cNvPr id="6" name="Rubrik 1"/>
          <p:cNvSpPr txBox="1">
            <a:spLocks noGrp="1"/>
          </p:cNvSpPr>
          <p:nvPr>
            <p:ph type="title"/>
          </p:nvPr>
        </p:nvSpPr>
        <p:spPr>
          <a:xfrm>
            <a:off x="758823" y="4546881"/>
            <a:ext cx="7842251" cy="988475"/>
          </a:xfrm>
        </p:spPr>
        <p:txBody>
          <a:bodyPr anchor="t"/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7" name="Platshållare för text 3"/>
          <p:cNvSpPr txBox="1">
            <a:spLocks noGrp="1"/>
          </p:cNvSpPr>
          <p:nvPr>
            <p:ph type="body" idx="4294967295"/>
          </p:nvPr>
        </p:nvSpPr>
        <p:spPr>
          <a:xfrm>
            <a:off x="758823" y="4004751"/>
            <a:ext cx="7842251" cy="436561"/>
          </a:xfrm>
        </p:spPr>
        <p:txBody>
          <a:bodyPr anchor="b"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7861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C530A0-7E10-48D5-AE3B-C6CEAD65FEBB}" type="datetime1">
              <a:rPr lang="sv-SE"/>
              <a:pPr lvl="0"/>
              <a:t>2022-05-18</a:t>
            </a:fld>
            <a:endParaRPr lang="sv-SE"/>
          </a:p>
        </p:txBody>
      </p:sp>
      <p:sp>
        <p:nvSpPr>
          <p:cNvPr id="4" name="Platshållare för sidfo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7364D1-9D31-4D92-9ECC-D55FA46C1DDC}" type="slidenum">
              <a:t>‹#›</a:t>
            </a:fld>
            <a:endParaRPr lang="sv-SE"/>
          </a:p>
        </p:txBody>
      </p:sp>
      <p:sp>
        <p:nvSpPr>
          <p:cNvPr id="6" name="Platshållare för text 7"/>
          <p:cNvSpPr txBox="1">
            <a:spLocks noGrp="1"/>
          </p:cNvSpPr>
          <p:nvPr>
            <p:ph type="body" idx="4294967295"/>
          </p:nvPr>
        </p:nvSpPr>
        <p:spPr>
          <a:xfrm>
            <a:off x="479429" y="2320920"/>
            <a:ext cx="9890122" cy="38798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77558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>
          <a:xfrm>
            <a:off x="7213601" y="1664610"/>
            <a:ext cx="4498976" cy="646060"/>
          </a:xfrm>
        </p:spPr>
        <p:txBody>
          <a:bodyPr anchor="t">
            <a:spAutoFit/>
          </a:bodyPr>
          <a:lstStyle>
            <a:lvl1pPr>
              <a:defRPr/>
            </a:lvl1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3" name="Platshållare fö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2531CF-86D0-4523-A74F-344F1C7BF9CE}" type="datetime1">
              <a:rPr lang="sv-SE"/>
              <a:pPr lvl="0"/>
              <a:t>2022-05-18</a:t>
            </a:fld>
            <a:endParaRPr lang="sv-SE"/>
          </a:p>
        </p:txBody>
      </p:sp>
      <p:sp>
        <p:nvSpPr>
          <p:cNvPr id="4" name="Platshållare för sidfo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EF5728-89EA-4A80-8469-B70DA889E2B2}" type="slidenum">
              <a:t>‹#›</a:t>
            </a:fld>
            <a:endParaRPr lang="sv-SE"/>
          </a:p>
        </p:txBody>
      </p:sp>
      <p:sp>
        <p:nvSpPr>
          <p:cNvPr id="6" name="Platshållare för bild 8"/>
          <p:cNvSpPr txBox="1">
            <a:spLocks noGrp="1"/>
          </p:cNvSpPr>
          <p:nvPr>
            <p:ph type="pic" idx="4294967295"/>
          </p:nvPr>
        </p:nvSpPr>
        <p:spPr>
          <a:xfrm>
            <a:off x="479429" y="1196977"/>
            <a:ext cx="6530973" cy="5003797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till en bild</a:t>
            </a:r>
          </a:p>
        </p:txBody>
      </p:sp>
      <p:sp>
        <p:nvSpPr>
          <p:cNvPr id="7" name="Platshållare för text 3"/>
          <p:cNvSpPr txBox="1">
            <a:spLocks noGrp="1"/>
          </p:cNvSpPr>
          <p:nvPr>
            <p:ph type="body" idx="4294967295"/>
          </p:nvPr>
        </p:nvSpPr>
        <p:spPr>
          <a:xfrm>
            <a:off x="7213601" y="1154137"/>
            <a:ext cx="4500000" cy="4365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8" name="Platshållare för text 7"/>
          <p:cNvSpPr txBox="1">
            <a:spLocks noGrp="1"/>
          </p:cNvSpPr>
          <p:nvPr>
            <p:ph type="body" idx="4294967295"/>
          </p:nvPr>
        </p:nvSpPr>
        <p:spPr>
          <a:xfrm>
            <a:off x="7213601" y="2526322"/>
            <a:ext cx="4498976" cy="36744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8496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, färgplatta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/>
          <p:cNvSpPr txBox="1">
            <a:spLocks noGrp="1"/>
          </p:cNvSpPr>
          <p:nvPr>
            <p:ph idx="4294967295"/>
          </p:nvPr>
        </p:nvSpPr>
        <p:spPr>
          <a:xfrm>
            <a:off x="6122895" y="1196977"/>
            <a:ext cx="5589681" cy="5003797"/>
          </a:xfrm>
          <a:solidFill>
            <a:srgbClr val="00A8E0"/>
          </a:solidFill>
        </p:spPr>
        <p:txBody>
          <a:bodyPr lIns="287999" tIns="251999" rIns="215999" bIns="251999"/>
          <a:lstStyle>
            <a:lvl1pPr marL="0" indent="0">
              <a:buNone/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34"/>
          <p:cNvSpPr txBox="1">
            <a:spLocks noGrp="1"/>
          </p:cNvSpPr>
          <p:nvPr>
            <p:ph type="pic" idx="4294967295"/>
          </p:nvPr>
        </p:nvSpPr>
        <p:spPr>
          <a:xfrm>
            <a:off x="479419" y="1196977"/>
            <a:ext cx="5549082" cy="5003797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09AE13-3C5C-4ED9-AD42-ACEFFF806C19}" type="datetime1">
              <a:rPr lang="sv-SE"/>
              <a:pPr lvl="0"/>
              <a:t>2022-05-18</a:t>
            </a:fld>
            <a:endParaRPr lang="sv-SE"/>
          </a:p>
        </p:txBody>
      </p:sp>
      <p:sp>
        <p:nvSpPr>
          <p:cNvPr id="5" name="Platshållare för sidfo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26BEE-A731-4493-BE2D-1FD1CC85657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796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/>
          <p:cNvSpPr txBox="1">
            <a:spLocks noGrp="1"/>
          </p:cNvSpPr>
          <p:nvPr>
            <p:ph idx="4294967295"/>
          </p:nvPr>
        </p:nvSpPr>
        <p:spPr>
          <a:xfrm>
            <a:off x="6121624" y="3765901"/>
            <a:ext cx="2750396" cy="2434873"/>
          </a:xfrm>
          <a:solidFill>
            <a:srgbClr val="00A8E0"/>
          </a:solidFill>
        </p:spPr>
        <p:txBody>
          <a:bodyPr lIns="179999" tIns="179999" rIns="179999" bIns="179999"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34"/>
          <p:cNvSpPr txBox="1">
            <a:spLocks noGrp="1"/>
          </p:cNvSpPr>
          <p:nvPr>
            <p:ph type="pic" idx="4294967295"/>
          </p:nvPr>
        </p:nvSpPr>
        <p:spPr>
          <a:xfrm>
            <a:off x="479419" y="1196977"/>
            <a:ext cx="5549082" cy="5003797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bild 34"/>
          <p:cNvSpPr txBox="1">
            <a:spLocks noGrp="1"/>
          </p:cNvSpPr>
          <p:nvPr>
            <p:ph type="pic" idx="4294967295"/>
          </p:nvPr>
        </p:nvSpPr>
        <p:spPr>
          <a:xfrm>
            <a:off x="6121624" y="1196977"/>
            <a:ext cx="5590952" cy="2458803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bild 34"/>
          <p:cNvSpPr txBox="1">
            <a:spLocks noGrp="1"/>
          </p:cNvSpPr>
          <p:nvPr>
            <p:ph type="pic" idx="4294967295"/>
          </p:nvPr>
        </p:nvSpPr>
        <p:spPr>
          <a:xfrm>
            <a:off x="8963662" y="3765901"/>
            <a:ext cx="2748914" cy="2434873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till en bild</a:t>
            </a:r>
          </a:p>
        </p:txBody>
      </p:sp>
      <p:sp>
        <p:nvSpPr>
          <p:cNvPr id="6" name="Platshållare fö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F6C930-449B-4256-AC8E-DE29A99024C6}" type="datetime1">
              <a:rPr lang="sv-SE"/>
              <a:pPr lvl="0"/>
              <a:t>2022-05-18</a:t>
            </a:fld>
            <a:endParaRPr lang="sv-SE"/>
          </a:p>
        </p:txBody>
      </p:sp>
      <p:sp>
        <p:nvSpPr>
          <p:cNvPr id="7" name="Platshållare för sidfo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8" name="Platshållare för bild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93C35E-72A7-44B7-BC5C-BD3089E7BE9F}" type="slidenum">
              <a:t>‹#›</a:t>
            </a:fld>
            <a:endParaRPr lang="sv-SE"/>
          </a:p>
        </p:txBody>
      </p:sp>
      <p:sp>
        <p:nvSpPr>
          <p:cNvPr id="9" name="Rubrik 1"/>
          <p:cNvSpPr txBox="1">
            <a:spLocks noGrp="1"/>
          </p:cNvSpPr>
          <p:nvPr>
            <p:ph type="title"/>
          </p:nvPr>
        </p:nvSpPr>
        <p:spPr>
          <a:xfrm>
            <a:off x="657225" y="1641759"/>
            <a:ext cx="5083177" cy="98847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här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195454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media 9"/>
          <p:cNvSpPr txBox="1">
            <a:spLocks noGrp="1"/>
          </p:cNvSpPr>
          <p:nvPr>
            <p:ph idx="4294967295"/>
          </p:nvPr>
        </p:nvSpPr>
        <p:spPr>
          <a:xfrm>
            <a:off x="479419" y="1196977"/>
            <a:ext cx="11233147" cy="5003797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in en film</a:t>
            </a:r>
          </a:p>
        </p:txBody>
      </p:sp>
      <p:sp>
        <p:nvSpPr>
          <p:cNvPr id="3" name="Platshållare fö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BE3D86-41E2-4EE6-965D-AA53DD19D561}" type="datetime1">
              <a:rPr lang="sv-SE"/>
              <a:pPr lvl="0"/>
              <a:t>2022-05-18</a:t>
            </a:fld>
            <a:endParaRPr lang="sv-SE"/>
          </a:p>
        </p:txBody>
      </p:sp>
      <p:sp>
        <p:nvSpPr>
          <p:cNvPr id="4" name="Platshållare för sidfo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90CA1D-1C2D-4B41-B5FF-5F49A84C7D0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732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iagram 7"/>
          <p:cNvSpPr txBox="1">
            <a:spLocks noGrp="1"/>
          </p:cNvSpPr>
          <p:nvPr>
            <p:ph type="chart" idx="4294967295"/>
          </p:nvPr>
        </p:nvSpPr>
        <p:spPr>
          <a:xfrm>
            <a:off x="479429" y="2320920"/>
            <a:ext cx="11233147" cy="38798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på ikonen för att lägga till ett diagram</a:t>
            </a:r>
          </a:p>
        </p:txBody>
      </p:sp>
      <p:sp>
        <p:nvSpPr>
          <p:cNvPr id="3" name="Rubrik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4" name="Platshållare för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123CA6-1C92-48CF-9FF6-539102F27BCF}" type="datetime1">
              <a:rPr lang="sv-SE"/>
              <a:pPr lvl="0"/>
              <a:t>2022-05-18</a:t>
            </a:fld>
            <a:endParaRPr lang="sv-SE"/>
          </a:p>
        </p:txBody>
      </p:sp>
      <p:sp>
        <p:nvSpPr>
          <p:cNvPr id="5" name="Platshållare för sidfo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1F00B0-2B55-49E3-BC9F-8D222EE90F8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750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8" descr="En bild som visar objekt&#10;&#10;Beskrivning genererad med hög exakthet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54254" y="152403"/>
            <a:ext cx="1707239" cy="7675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latshållare för rubrik 1"/>
          <p:cNvSpPr txBox="1">
            <a:spLocks noGrp="1"/>
          </p:cNvSpPr>
          <p:nvPr>
            <p:ph type="title"/>
          </p:nvPr>
        </p:nvSpPr>
        <p:spPr>
          <a:xfrm>
            <a:off x="479429" y="1196977"/>
            <a:ext cx="9880695" cy="988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4" name="Platshållare för text 2"/>
          <p:cNvSpPr txBox="1">
            <a:spLocks noGrp="1"/>
          </p:cNvSpPr>
          <p:nvPr>
            <p:ph type="body" idx="1"/>
          </p:nvPr>
        </p:nvSpPr>
        <p:spPr>
          <a:xfrm>
            <a:off x="479429" y="2336648"/>
            <a:ext cx="9880695" cy="38641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sv-SE"/>
              <a:t>Nivå ett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 txBox="1">
            <a:spLocks noGrp="1"/>
          </p:cNvSpPr>
          <p:nvPr>
            <p:ph type="dt" sz="half" idx="2"/>
          </p:nvPr>
        </p:nvSpPr>
        <p:spPr>
          <a:xfrm>
            <a:off x="838203" y="6937598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0FFD5A37-4C39-43B8-83F9-AB1F49D59CC8}" type="datetime1">
              <a:rPr lang="sv-SE"/>
              <a:pPr lvl="0"/>
              <a:t>2022-05-18</a:t>
            </a:fld>
            <a:endParaRPr lang="sv-SE"/>
          </a:p>
        </p:txBody>
      </p:sp>
      <p:sp>
        <p:nvSpPr>
          <p:cNvPr id="6" name="Platshållare för sidfot 4"/>
          <p:cNvSpPr txBox="1">
            <a:spLocks noGrp="1"/>
          </p:cNvSpPr>
          <p:nvPr>
            <p:ph type="ftr" sz="quarter" idx="3"/>
          </p:nvPr>
        </p:nvSpPr>
        <p:spPr>
          <a:xfrm>
            <a:off x="4038603" y="6937598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937598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49907F1D-E148-451B-8C5D-8EF1BA3025BA}" type="slidenum">
              <a:t>‹#›</a:t>
            </a:fld>
            <a:endParaRPr lang="sv-SE"/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376303" y="5058250"/>
            <a:ext cx="3211199" cy="240211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sv-SE" sz="4000" b="0" i="0" u="none" strike="noStrike" kern="1200" cap="none" spc="0" baseline="0">
          <a:solidFill>
            <a:srgbClr val="000000"/>
          </a:solidFill>
          <a:uFillTx/>
          <a:latin typeface="Arial"/>
        </a:defRPr>
      </a:lvl1pPr>
    </p:titleStyle>
    <p:bodyStyle>
      <a:lvl1pPr marL="357192" marR="0" lvl="0" indent="-357192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717547" marR="0" lvl="1" indent="-355601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077913" marR="0" lvl="2" indent="-363538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436686" marR="0" lvl="3" indent="-355601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1793879" marR="0" lvl="4" indent="-365129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3153088" y="4509120"/>
            <a:ext cx="5489003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Täby</a:t>
            </a:r>
            <a:r>
              <a:rPr lang="en-US" sz="5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kommun</a:t>
            </a:r>
            <a:br>
              <a:rPr lang="en-US" sz="5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Likvärdig</a:t>
            </a:r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digital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skola</a:t>
            </a:r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16"/>
          <a:stretch/>
        </p:blipFill>
        <p:spPr>
          <a:xfrm>
            <a:off x="3874183" y="692696"/>
            <a:ext cx="3515407" cy="3551308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191344" y="623731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Cecilia Redner, IT-strateg Verksamhetsområde Utbildning Täby kommun</a:t>
            </a:r>
          </a:p>
        </p:txBody>
      </p:sp>
    </p:spTree>
    <p:extLst>
      <p:ext uri="{BB962C8B-B14F-4D97-AF65-F5344CB8AC3E}">
        <p14:creationId xmlns:p14="http://schemas.microsoft.com/office/powerpoint/2010/main" val="59306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695400" y="476672"/>
            <a:ext cx="26164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Agenda </a:t>
            </a:r>
          </a:p>
          <a:p>
            <a:endParaRPr lang="en-US" sz="4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400" y="1556793"/>
            <a:ext cx="1051316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Mål för utbildningsverksamheten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Förutsättningar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Utmaningar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Skapa likvärdighet och ”enkelhet”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Hur jobba med digitalisering?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Resultat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sv-SE" sz="25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02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695400" y="476672"/>
            <a:ext cx="12121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Mål</a:t>
            </a:r>
            <a:endParaRPr lang="en-US" sz="4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4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1504" y="2636912"/>
            <a:ext cx="9217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Täby kommun ska erbjuda Sveriges bästa utbildningskvalitet till lägsta kostnad i kombination med en tillgänglig skola. </a:t>
            </a:r>
            <a:endParaRPr lang="sv-S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6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695400" y="476672"/>
            <a:ext cx="47387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Förutsättningar</a:t>
            </a:r>
            <a:endParaRPr lang="en-US" sz="4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4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360" y="1556792"/>
            <a:ext cx="1051316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Hög andel teknik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-  1-1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-  utrustade klassrum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- välfungerande nätverk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Digitala verktyg och system som möjliggör digitalisering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919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695400" y="476672"/>
            <a:ext cx="36070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Utmaningar</a:t>
            </a:r>
            <a:endParaRPr lang="en-US" sz="4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4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400" y="1556793"/>
            <a:ext cx="105131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Olikvärdiga skolor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Svårighet att få effekt av all teknik i skolorna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 </a:t>
            </a:r>
            <a:r>
              <a:rPr lang="sv-SE" sz="24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</a:t>
            </a: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olika </a:t>
            </a:r>
            <a:r>
              <a:rPr lang="sv-SE" sz="24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lärportaler</a:t>
            </a: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på 7 år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558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695400" y="476672"/>
            <a:ext cx="110818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Det</a:t>
            </a:r>
            <a:r>
              <a:rPr lang="en-US" sz="4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ska</a:t>
            </a:r>
            <a:r>
              <a:rPr lang="en-US" sz="4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vara</a:t>
            </a:r>
            <a:r>
              <a:rPr lang="en-US" sz="4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lätt</a:t>
            </a:r>
            <a:r>
              <a:rPr lang="en-US" sz="4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att</a:t>
            </a:r>
            <a:r>
              <a:rPr lang="en-US" sz="4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vara</a:t>
            </a:r>
            <a:r>
              <a:rPr lang="en-US" sz="4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lärare</a:t>
            </a:r>
            <a:r>
              <a:rPr lang="en-US" sz="4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4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Täby</a:t>
            </a:r>
            <a:endParaRPr lang="en-US" sz="4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4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400" y="1556793"/>
            <a:ext cx="105131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Tydlighet kring var och hur man jobbar i systemen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SSO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Central support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sv-SE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31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695400" y="476672"/>
            <a:ext cx="2787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Resultat</a:t>
            </a:r>
            <a:r>
              <a:rPr lang="en-US" sz="4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840760" y="3559076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Kostnad per elev: </a:t>
            </a:r>
            <a:br>
              <a:rPr lang="sv-S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102’ kronor </a:t>
            </a:r>
            <a:br>
              <a:rPr lang="sv-S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av 290)</a:t>
            </a:r>
          </a:p>
        </p:txBody>
      </p:sp>
      <p:sp>
        <p:nvSpPr>
          <p:cNvPr id="8" name="Rectangle 7"/>
          <p:cNvSpPr/>
          <p:nvPr/>
        </p:nvSpPr>
        <p:spPr>
          <a:xfrm>
            <a:off x="6840760" y="4954523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Kostnadseffektivitet: </a:t>
            </a:r>
            <a:br>
              <a:rPr lang="sv-S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-13,5 %</a:t>
            </a:r>
            <a:br>
              <a:rPr lang="sv-S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av 290)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8"/>
          <a:stretch/>
        </p:blipFill>
        <p:spPr>
          <a:xfrm>
            <a:off x="7361859" y="1587449"/>
            <a:ext cx="1974501" cy="18421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976"/>
          <a:stretch/>
        </p:blipFill>
        <p:spPr>
          <a:xfrm>
            <a:off x="2063553" y="1595700"/>
            <a:ext cx="1741338" cy="173999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39416" y="3504373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Andel som uppnått</a:t>
            </a:r>
            <a:br>
              <a:rPr lang="sv-S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kunskapskraven i alla ämnen: </a:t>
            </a:r>
            <a:endParaRPr lang="sv-S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91,9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9416" y="5190872"/>
            <a:ext cx="609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Meritvärde: </a:t>
            </a:r>
            <a:endParaRPr lang="sv-S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265,8</a:t>
            </a:r>
            <a:endParaRPr lang="sv-S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68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19936" y="2996952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i="1" dirty="0">
                <a:solidFill>
                  <a:schemeClr val="bg1"/>
                </a:solidFill>
              </a:rPr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210689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12755</TotalTime>
  <Words>165</Words>
  <Application>Microsoft Office PowerPoint</Application>
  <PresentationFormat>Widescreen</PresentationFormat>
  <Paragraphs>42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Gruppmöte</dc:title>
  <dc:creator>Johannes Söderlund</dc:creator>
  <cp:lastModifiedBy>Cecilia Redner</cp:lastModifiedBy>
  <cp:revision>425</cp:revision>
  <dcterms:created xsi:type="dcterms:W3CDTF">2019-08-14T14:03:18Z</dcterms:created>
  <dcterms:modified xsi:type="dcterms:W3CDTF">2022-05-18T09:22:00Z</dcterms:modified>
</cp:coreProperties>
</file>