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18761F-E93A-49A4-8683-9348001A3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653645C-D576-4490-9D93-B9C44A1BB4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9ADF00E-41B8-4DBB-8497-8FF302058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D6DA-5ACB-4900-9175-76F5D69D1BD4}" type="datetimeFigureOut">
              <a:rPr lang="sv-SE" smtClean="0"/>
              <a:t>2022-05-17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04A358-6EBB-43B2-9D39-9F0E2E700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745D366-0BB1-43F4-A846-C89A9014C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89ED-5A2B-4257-BD9F-F3C57087FF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2087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612B46-1CAD-4FB1-99F0-DD043E4E1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4A9FBBD-AF5B-4D7B-8EE8-22B1AB0AD9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C16F441-6A63-4AB1-B1B8-661982261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D6DA-5ACB-4900-9175-76F5D69D1BD4}" type="datetimeFigureOut">
              <a:rPr lang="sv-SE" smtClean="0"/>
              <a:t>2022-05-17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6A9CB91-1F62-4FA6-B2A0-CC6FC5B35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67F03F6-7BDF-4E82-9750-B27E3142C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89ED-5A2B-4257-BD9F-F3C57087FF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8314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649E94F5-69A0-47DC-8A3F-08776C8582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F231B00-B08E-4E02-88B1-02B9BB8D6A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9562731-5E0E-4976-A3DE-87ED15B06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D6DA-5ACB-4900-9175-76F5D69D1BD4}" type="datetimeFigureOut">
              <a:rPr lang="sv-SE" smtClean="0"/>
              <a:t>2022-05-17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128780F-61DC-4D41-8F2E-2CA7847F9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0E6890F-96FE-469D-A24C-AF9939D8D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89ED-5A2B-4257-BD9F-F3C57087FF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5035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05A56D-0F9C-4915-BC6C-A64CEE000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7C61FFB-804B-4E47-9B68-380A129CF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E8AB807-5016-402C-A492-E8DEFFE7E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D6DA-5ACB-4900-9175-76F5D69D1BD4}" type="datetimeFigureOut">
              <a:rPr lang="sv-SE" smtClean="0"/>
              <a:t>2022-05-17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ED635FA-40D3-47D8-8343-8EC872B6F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1684DCC-4D20-48FC-B946-A81738596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89ED-5A2B-4257-BD9F-F3C57087FF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9778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E07B14-5360-481C-B8EF-27EE3DCB8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E939EFA-3F94-40F2-A1F7-0AE4CA288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C69FFD5-A7B1-4A7A-9232-6AB791241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D6DA-5ACB-4900-9175-76F5D69D1BD4}" type="datetimeFigureOut">
              <a:rPr lang="sv-SE" smtClean="0"/>
              <a:t>2022-05-17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DC5F070-1B34-4F41-B533-0131BEF59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8AE93E5-23E0-4547-BA7B-2A4F6525D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89ED-5A2B-4257-BD9F-F3C57087FF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7975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45E6C0-B968-4D1E-8990-482FA26D6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A9CC7DB-852A-443E-98FA-8F0741787D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B2AD230-502F-4930-83DD-7C5B90997E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8A5E199-0F12-4F52-BF3D-D3E873025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D6DA-5ACB-4900-9175-76F5D69D1BD4}" type="datetimeFigureOut">
              <a:rPr lang="sv-SE" smtClean="0"/>
              <a:t>2022-05-17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1B1FFC1-51FE-4F7F-ADEB-E48029A0D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B3233C8-DDEC-4038-86FF-F3A0C71D6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89ED-5A2B-4257-BD9F-F3C57087FF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06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021165-1576-4D91-94CF-4222E027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A9A7B03-5184-4043-9FD3-4C5475A2C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AC36973-BDBA-4CEA-97EA-2ABBB633B6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FA27DDE-3019-4929-A40F-7EFA58B2AA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7A65A6E-3F9C-4D5F-8B60-8D1C5D1FE1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A03BEE6-C579-4998-868F-BE4703B9D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D6DA-5ACB-4900-9175-76F5D69D1BD4}" type="datetimeFigureOut">
              <a:rPr lang="sv-SE" smtClean="0"/>
              <a:t>2022-05-17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23DBEB7-5E2F-4A5B-8E44-01F4E9155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E5016D52-CEE3-4C2A-AE26-7A58A1CD4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89ED-5A2B-4257-BD9F-F3C57087FF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9850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8110A0-8516-42CE-858C-472E9ACEB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C8DFFD2-126E-4DEC-BCAB-09B45DEB6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D6DA-5ACB-4900-9175-76F5D69D1BD4}" type="datetimeFigureOut">
              <a:rPr lang="sv-SE" smtClean="0"/>
              <a:t>2022-05-17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4045ED9-A428-441A-A618-7C4CB1DDA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D3907E-8596-4BCC-B61B-6C6B8641D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89ED-5A2B-4257-BD9F-F3C57087FF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6838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B3764A4-3019-4CF8-A403-720CA6E4D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D6DA-5ACB-4900-9175-76F5D69D1BD4}" type="datetimeFigureOut">
              <a:rPr lang="sv-SE" smtClean="0"/>
              <a:t>2022-05-17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90C1B54-EE9D-482B-8CE3-23188F824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584BD26-978E-442B-8E67-79CAAAF10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89ED-5A2B-4257-BD9F-F3C57087FF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007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6C5937-7068-4590-9305-37ACBAB7C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79A37E7-9059-49E3-AD0A-234BEE8CF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019369A-4137-4A17-B69F-BE2D93A2BB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6C31394-942E-488D-AA0C-CE49BCAF2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D6DA-5ACB-4900-9175-76F5D69D1BD4}" type="datetimeFigureOut">
              <a:rPr lang="sv-SE" smtClean="0"/>
              <a:t>2022-05-17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9DF70F6-CD1C-4048-A7BC-184175E8A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9A3F8E0-2F3C-40F7-9300-271C6CD8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89ED-5A2B-4257-BD9F-F3C57087FF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7296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AF12FA-8BCC-46B4-A343-7C0637799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644EE67-BE1F-4474-AB60-9F1A788F6A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91A5747-55BA-4ED2-BDDB-6FF600007D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6DB0534-965F-4C10-937A-7FA22F9AA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D6DA-5ACB-4900-9175-76F5D69D1BD4}" type="datetimeFigureOut">
              <a:rPr lang="sv-SE" smtClean="0"/>
              <a:t>2022-05-17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B5A6F51-E143-422D-A7AD-13B0092AD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0BFBFEA-4D07-42DD-A69E-537C3143F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89ED-5A2B-4257-BD9F-F3C57087FF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5785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DB3002AF-7247-4F28-A879-053DF8A12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BBE4F4F-FC29-403F-86D9-FD64E8954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4F3124-95B5-4471-91D7-6AD15F2007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5D6DA-5ACB-4900-9175-76F5D69D1BD4}" type="datetimeFigureOut">
              <a:rPr lang="sv-SE" smtClean="0"/>
              <a:t>2022-05-17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8115678-66AC-4C68-8BEE-4A0CE3909A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B312258-ED1C-4944-A1E4-FC3D58CE94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C89ED-5A2B-4257-BD9F-F3C57087FF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023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api.screen9.com/embed/caXj9y6r1kkgP1JzQD_P_TXox_SygtMnYvBTBkHNeXMOCZ0YOc6m5G-wMu4NDjEt%22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321DAE-57EC-4FDE-B5EB-48FFB0119B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Länk till Österåkers videopresentation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A6559A7-F837-4F1C-B706-DA37E6CE1B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err="1">
                <a:hlinkClick r:id="rId2"/>
              </a:rPr>
              <a:t>Agilitetstrappan</a:t>
            </a:r>
            <a:r>
              <a:rPr lang="sv-SE" dirty="0">
                <a:hlinkClick r:id="rId2"/>
              </a:rPr>
              <a:t> Österåker_3 (screen9.com)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61319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094F6C4E2A0424D8E2112EA29A7B43D" ma:contentTypeVersion="12" ma:contentTypeDescription="Skapa ett nytt dokument." ma:contentTypeScope="" ma:versionID="65257c978ea44b78f05cef1701b16f61">
  <xsd:schema xmlns:xsd="http://www.w3.org/2001/XMLSchema" xmlns:xs="http://www.w3.org/2001/XMLSchema" xmlns:p="http://schemas.microsoft.com/office/2006/metadata/properties" xmlns:ns3="382890e2-ca0c-4415-a3f3-7fd24be625c2" xmlns:ns4="b164d75a-3e29-4b75-b5ab-ac9fcb7f2da3" targetNamespace="http://schemas.microsoft.com/office/2006/metadata/properties" ma:root="true" ma:fieldsID="baaeec2e4c8a8faadb2296606fea8219" ns3:_="" ns4:_="">
    <xsd:import namespace="382890e2-ca0c-4415-a3f3-7fd24be625c2"/>
    <xsd:import namespace="b164d75a-3e29-4b75-b5ab-ac9fcb7f2da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2890e2-ca0c-4415-a3f3-7fd24be625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64d75a-3e29-4b75-b5ab-ac9fcb7f2da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F143056-AF5A-48CC-813F-7A1801705A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2890e2-ca0c-4415-a3f3-7fd24be625c2"/>
    <ds:schemaRef ds:uri="b164d75a-3e29-4b75-b5ab-ac9fcb7f2d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55FA8E-A4CE-49D4-BE74-FBE1648BA713}">
  <ds:schemaRefs>
    <ds:schemaRef ds:uri="b164d75a-3e29-4b75-b5ab-ac9fcb7f2da3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382890e2-ca0c-4415-a3f3-7fd24be625c2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E19EFB3-757A-4946-806E-FB9DEBE48D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Office-tema</vt:lpstr>
      <vt:lpstr>Länk till Österåkers videopresentation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Länk till Österåkers videopresentation</dc:title>
  <dc:creator>Nina Hammargren</dc:creator>
  <cp:lastModifiedBy>Nina Hammargren</cp:lastModifiedBy>
  <cp:revision>2</cp:revision>
  <dcterms:created xsi:type="dcterms:W3CDTF">2022-01-11T12:28:04Z</dcterms:created>
  <dcterms:modified xsi:type="dcterms:W3CDTF">2022-05-17T15:08:26Z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0x0101008094F6C4E2A0424D8E2112EA29A7B43D</vt:lpwstr>
  </property>
</Properties>
</file>