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3046" r:id="rId3"/>
    <p:sldId id="3038" r:id="rId4"/>
    <p:sldId id="3037" r:id="rId5"/>
    <p:sldId id="3047" r:id="rId6"/>
    <p:sldId id="3032" r:id="rId7"/>
    <p:sldId id="3040" r:id="rId8"/>
    <p:sldId id="287" r:id="rId9"/>
    <p:sldId id="3039" r:id="rId10"/>
    <p:sldId id="3042" r:id="rId11"/>
    <p:sldId id="3041" r:id="rId12"/>
    <p:sldId id="3044" r:id="rId13"/>
    <p:sldId id="3048" r:id="rId14"/>
    <p:sldId id="3043" r:id="rId15"/>
    <p:sldId id="3045" r:id="rId16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bi Ali" initials="NA" lastIdx="4" clrIdx="0">
    <p:extLst>
      <p:ext uri="{19B8F6BF-5375-455C-9EA6-DF929625EA0E}">
        <p15:presenceInfo xmlns:p15="http://schemas.microsoft.com/office/powerpoint/2012/main" userId="S::ali.nabi@nacka.se::fa7555f4-db74-46cd-ab00-86a0876e39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notesViewPr>
    <p:cSldViewPr snapToGrid="0">
      <p:cViewPr varScale="1">
        <p:scale>
          <a:sx n="47" d="100"/>
          <a:sy n="47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Frankeringskostnader </a:t>
            </a:r>
          </a:p>
        </c:rich>
      </c:tx>
      <c:layout>
        <c:manualLayout>
          <c:xMode val="edge"/>
          <c:yMode val="edge"/>
          <c:x val="0.3124110673059674"/>
          <c:y val="2.1472673058724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Postutskick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3DA-4445-9E4F-4EE65324D9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frankeringskostnad 2019</c:v>
                </c:pt>
                <c:pt idx="1">
                  <c:v>frankeringskostnad 2020</c:v>
                </c:pt>
                <c:pt idx="2">
                  <c:v>Besparing 2020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273000</c:v>
                </c:pt>
                <c:pt idx="1">
                  <c:v>152000</c:v>
                </c:pt>
                <c:pt idx="2">
                  <c:v>121000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A-4445-9E4F-4EE65324D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753976"/>
        <c:axId val="489754632"/>
      </c:barChart>
      <c:catAx>
        <c:axId val="48975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54632"/>
        <c:crosses val="autoZero"/>
        <c:auto val="1"/>
        <c:lblAlgn val="ctr"/>
        <c:lblOffset val="100"/>
        <c:noMultiLvlLbl val="0"/>
      </c:catAx>
      <c:valAx>
        <c:axId val="4897546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5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0.42868</cdr:x>
      <cdr:y>0.73299</cdr:y>
    </cdr:from>
    <cdr:to>
      <cdr:x>0.52795</cdr:x>
      <cdr:y>0.77701</cdr:y>
    </cdr:to>
    <cdr:sp macro="" textlink="">
      <cdr:nvSpPr>
        <cdr:cNvPr id="2" name="Pil: höger 1">
          <a:extLst xmlns:a="http://schemas.openxmlformats.org/drawingml/2006/main">
            <a:ext uri="{FF2B5EF4-FFF2-40B4-BE49-F238E27FC236}">
              <a16:creationId xmlns:a16="http://schemas.microsoft.com/office/drawing/2014/main" id="{EB412D10-976E-4FC7-9CDB-B2F304D109DA}"/>
            </a:ext>
          </a:extLst>
        </cdr:cNvPr>
        <cdr:cNvSpPr/>
      </cdr:nvSpPr>
      <cdr:spPr>
        <a:xfrm xmlns:a="http://schemas.openxmlformats.org/drawingml/2006/main">
          <a:off x="4224989" y="4105274"/>
          <a:ext cx="978408" cy="246508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2022-05-05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2437432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5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79996" indent="-179996">
              <a:defRPr sz="2000">
                <a:solidFill>
                  <a:schemeClr val="bg1"/>
                </a:solidFill>
              </a:defRPr>
            </a:lvl1pPr>
            <a:lvl2pPr marL="359991" indent="-228594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39987" indent="-228594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19982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899978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7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79996" indent="-179996">
              <a:defRPr sz="2000">
                <a:solidFill>
                  <a:schemeClr val="bg1"/>
                </a:solidFill>
              </a:defRPr>
            </a:lvl1pPr>
            <a:lvl2pPr marL="359991" indent="-228594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39987" indent="-228594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19982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899978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79996" indent="-179996">
              <a:defRPr sz="2000">
                <a:solidFill>
                  <a:schemeClr val="bg1"/>
                </a:solidFill>
              </a:defRPr>
            </a:lvl1pPr>
            <a:lvl2pPr marL="359991" indent="-228594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39987" indent="-228594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19982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899978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1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79996" indent="-179996">
              <a:defRPr sz="2000">
                <a:solidFill>
                  <a:schemeClr val="bg1"/>
                </a:solidFill>
              </a:defRPr>
            </a:lvl1pPr>
            <a:lvl2pPr marL="359991" indent="-228594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39987" indent="-228594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19982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899978" indent="-228594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5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5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5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3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4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5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4" y="500402"/>
            <a:ext cx="5233471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1" cy="3975100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5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3" y="706644"/>
            <a:ext cx="4295955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5" cy="36845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5" cy="36845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51"/>
            <a:ext cx="5795515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30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1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50" y="666752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9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50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7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4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1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7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1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5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4" y="500402"/>
            <a:ext cx="5233471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1" cy="3975100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5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51"/>
            <a:ext cx="5795515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4"/>
            <a:ext cx="2026675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1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2"/>
            <a:ext cx="12167679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5"/>
            <a:ext cx="2026675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79996" indent="-179996">
              <a:defRPr sz="2000"/>
            </a:lvl1pPr>
            <a:lvl2pPr marL="359991" indent="-228594">
              <a:buFont typeface="Gill Sans MT Pro Light" panose="020B0302020104020203" pitchFamily="34" charset="0"/>
              <a:buChar char="­"/>
              <a:defRPr sz="1800"/>
            </a:lvl2pPr>
            <a:lvl3pPr marL="539987" indent="-228594">
              <a:buFont typeface="Gill Sans MT Pro Light" panose="020B0302020104020203" pitchFamily="34" charset="0"/>
              <a:buChar char="­"/>
              <a:defRPr sz="1600"/>
            </a:lvl3pPr>
            <a:lvl4pPr marL="719982" indent="-228594">
              <a:buFont typeface="Gill Sans MT Pro Light" panose="020B0302020104020203" pitchFamily="34" charset="0"/>
              <a:buChar char="­"/>
              <a:defRPr sz="1400"/>
            </a:lvl4pPr>
            <a:lvl5pPr marL="899978" indent="-228594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4" y="500069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4" y="1808165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4" y="6356352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30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65" r:id="rId5"/>
    <p:sldLayoutId id="2147483683" r:id="rId6"/>
    <p:sldLayoutId id="2147483666" r:id="rId7"/>
    <p:sldLayoutId id="2147483684" r:id="rId8"/>
    <p:sldLayoutId id="2147483690" r:id="rId9"/>
    <p:sldLayoutId id="2147483688" r:id="rId10"/>
    <p:sldLayoutId id="2147483667" r:id="rId11"/>
    <p:sldLayoutId id="2147483681" r:id="rId12"/>
    <p:sldLayoutId id="2147483668" r:id="rId13"/>
    <p:sldLayoutId id="2147483682" r:id="rId14"/>
    <p:sldLayoutId id="2147483663" r:id="rId15"/>
    <p:sldLayoutId id="2147483657" r:id="rId16"/>
    <p:sldLayoutId id="2147483664" r:id="rId17"/>
    <p:sldLayoutId id="2147483662" r:id="rId18"/>
    <p:sldLayoutId id="2147483691" r:id="rId19"/>
    <p:sldLayoutId id="2147483672" r:id="rId20"/>
    <p:sldLayoutId id="2147483687" r:id="rId21"/>
    <p:sldLayoutId id="2147483676" r:id="rId22"/>
    <p:sldLayoutId id="2147483649" r:id="rId2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87" indent="-539987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198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97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6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6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5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95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94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9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7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17" Type="http://schemas.openxmlformats.org/officeDocument/2006/relationships/image" Target="../media/image39.svg"/><Relationship Id="rId2" Type="http://schemas.openxmlformats.org/officeDocument/2006/relationships/image" Target="../media/image20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9913C-BFCF-4FE1-B2FE-A0D7F6A1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3" y="170482"/>
            <a:ext cx="6303933" cy="1325563"/>
          </a:xfrm>
        </p:spPr>
        <p:txBody>
          <a:bodyPr>
            <a:normAutofit/>
          </a:bodyPr>
          <a:lstStyle/>
          <a:p>
            <a:r>
              <a:rPr lang="sv-SE" sz="6600" dirty="0"/>
              <a:t>Digitalisering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BDB8D0-7411-49D2-BC05-5FD6D055E9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6982" y="1496045"/>
            <a:ext cx="4818034" cy="919767"/>
          </a:xfrm>
        </p:spPr>
        <p:txBody>
          <a:bodyPr/>
          <a:lstStyle/>
          <a:p>
            <a:r>
              <a:rPr lang="sv-SE" dirty="0"/>
              <a:t>Bygglovenheten, Nacka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D91ABE-761B-4F2F-B535-6392AF205B51}"/>
              </a:ext>
            </a:extLst>
          </p:cNvPr>
          <p:cNvSpPr txBox="1"/>
          <p:nvPr/>
        </p:nvSpPr>
        <p:spPr>
          <a:xfrm>
            <a:off x="118208" y="4271033"/>
            <a:ext cx="1200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Boll och digitalisering? Hm…</a:t>
            </a:r>
          </a:p>
        </p:txBody>
      </p:sp>
      <p:pic>
        <p:nvPicPr>
          <p:cNvPr id="9" name="Bild 8" descr="Fotboll">
            <a:extLst>
              <a:ext uri="{FF2B5EF4-FFF2-40B4-BE49-F238E27FC236}">
                <a16:creationId xmlns:a16="http://schemas.microsoft.com/office/drawing/2014/main" id="{68A70942-E8AD-4874-A02E-56C24C4D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207" y="2214334"/>
            <a:ext cx="2685243" cy="21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1E8AB50-1914-4645-9C60-AFDD01317EA7}"/>
              </a:ext>
            </a:extLst>
          </p:cNvPr>
          <p:cNvSpPr txBox="1"/>
          <p:nvPr/>
        </p:nvSpPr>
        <p:spPr>
          <a:xfrm>
            <a:off x="937359" y="1847050"/>
            <a:ext cx="10606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för vinning och effekt har vi sätt med våra investeringar och spelsätt?</a:t>
            </a:r>
          </a:p>
        </p:txBody>
      </p:sp>
    </p:spTree>
    <p:extLst>
      <p:ext uri="{BB962C8B-B14F-4D97-AF65-F5344CB8AC3E}">
        <p14:creationId xmlns:p14="http://schemas.microsoft.com/office/powerpoint/2010/main" val="23949110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A0CA92-45A0-4E58-B83A-163882318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78965"/>
              </p:ext>
            </p:extLst>
          </p:nvPr>
        </p:nvGraphicFramePr>
        <p:xfrm>
          <a:off x="107382" y="1190626"/>
          <a:ext cx="9855768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9163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6BE084B-CC8F-4DA7-9D4E-8A2E7FB0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2" y="691180"/>
            <a:ext cx="11176777" cy="54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84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94137B-740F-40BC-BC3B-E1451D81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5547">
            <a:off x="6454672" y="1380501"/>
            <a:ext cx="5809235" cy="14478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7D8D8A0-604A-484D-8141-4749DCEC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66726"/>
            <a:ext cx="6163945" cy="9715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28120E9-158A-4B63-B66F-85CA911B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1670">
            <a:off x="819379" y="2962902"/>
            <a:ext cx="6808246" cy="55884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F085916-07AA-41B6-A241-9B82BC125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29" y="1630416"/>
            <a:ext cx="4857129" cy="9748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B112CAD-42E3-434A-BD71-0EF316B95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13" y="4384825"/>
            <a:ext cx="7580924" cy="14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59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269AD9-902D-454E-8B51-4C76EB33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261" y="1521861"/>
            <a:ext cx="6102914" cy="4414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571F76E-28D4-4755-890E-C5885D256326}"/>
              </a:ext>
            </a:extLst>
          </p:cNvPr>
          <p:cNvSpPr txBox="1"/>
          <p:nvPr/>
        </p:nvSpPr>
        <p:spPr>
          <a:xfrm>
            <a:off x="536019" y="66674"/>
            <a:ext cx="10903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Vinnare av eDiamond award eFörvaltningsdagarna 2020</a:t>
            </a:r>
          </a:p>
          <a:p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3A6212-ECD8-465F-AA11-B088620E9F8F}"/>
              </a:ext>
            </a:extLst>
          </p:cNvPr>
          <p:cNvSpPr txBox="1"/>
          <p:nvPr/>
        </p:nvSpPr>
        <p:spPr>
          <a:xfrm>
            <a:off x="2311598" y="697615"/>
            <a:ext cx="756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Bygglovenheten, Nacka Kommun, bäst i landet på e-tjänster och digitalisering </a:t>
            </a:r>
          </a:p>
          <a:p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53C4913-BAA7-4244-ACDB-8E439FCAD86C}"/>
              </a:ext>
            </a:extLst>
          </p:cNvPr>
          <p:cNvSpPr/>
          <p:nvPr/>
        </p:nvSpPr>
        <p:spPr>
          <a:xfrm>
            <a:off x="0" y="1651722"/>
            <a:ext cx="5584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Den organisation i Sverige som under året bäst erbjudit medborgare, företag och den egna organisationen nya möjligheter genom att etablera samhällsnyttiga e-tjänster.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1114562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942" y="6151059"/>
            <a:ext cx="2026675" cy="64026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FB58F2-BF66-44EE-A13D-CBDAC579190C}"/>
              </a:ext>
            </a:extLst>
          </p:cNvPr>
          <p:cNvSpPr txBox="1"/>
          <p:nvPr/>
        </p:nvSpPr>
        <p:spPr>
          <a:xfrm>
            <a:off x="4707302" y="178627"/>
            <a:ext cx="277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u="sng" dirty="0">
                <a:solidFill>
                  <a:schemeClr val="bg1"/>
                </a:solidFill>
              </a:rPr>
              <a:t>Tack! </a:t>
            </a:r>
          </a:p>
        </p:txBody>
      </p:sp>
      <p:pic>
        <p:nvPicPr>
          <p:cNvPr id="11" name="Bild 10" descr="Fotboll">
            <a:extLst>
              <a:ext uri="{FF2B5EF4-FFF2-40B4-BE49-F238E27FC236}">
                <a16:creationId xmlns:a16="http://schemas.microsoft.com/office/drawing/2014/main" id="{38E11592-5391-4650-B190-5CA2E4811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457" y="1798351"/>
            <a:ext cx="2685243" cy="219946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256B825-E8F5-43CE-B5C7-04D6A1E7D726}"/>
              </a:ext>
            </a:extLst>
          </p:cNvPr>
          <p:cNvSpPr txBox="1"/>
          <p:nvPr/>
        </p:nvSpPr>
        <p:spPr>
          <a:xfrm>
            <a:off x="2567961" y="4144681"/>
            <a:ext cx="7056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Fotboll spelas med huvudet, dina fötter är bara ett verktyg….</a:t>
            </a:r>
          </a:p>
          <a:p>
            <a:endParaRPr lang="sv-SE" sz="2400" b="1" u="sng" dirty="0">
              <a:solidFill>
                <a:schemeClr val="bg1"/>
              </a:solidFill>
            </a:endParaRPr>
          </a:p>
          <a:p>
            <a:r>
              <a:rPr lang="sv-SE" sz="2400" b="1" u="sng" dirty="0"/>
              <a:t>Ali.Nabi@Nacka.se</a:t>
            </a:r>
          </a:p>
        </p:txBody>
      </p:sp>
    </p:spTree>
    <p:extLst>
      <p:ext uri="{BB962C8B-B14F-4D97-AF65-F5344CB8AC3E}">
        <p14:creationId xmlns:p14="http://schemas.microsoft.com/office/powerpoint/2010/main" val="28840161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E2064B-2C77-4DB4-A573-7D5CF29E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46660"/>
            <a:ext cx="5867399" cy="466614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3AE8A06-D3D9-49B0-A7AC-FB90D99FC73E}"/>
              </a:ext>
            </a:extLst>
          </p:cNvPr>
          <p:cNvSpPr txBox="1"/>
          <p:nvPr/>
        </p:nvSpPr>
        <p:spPr>
          <a:xfrm>
            <a:off x="4729278" y="0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/>
              <a:t>D-tjänst?</a:t>
            </a:r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9E995A3-0D96-49D7-953A-2C56D27E69B4}"/>
              </a:ext>
            </a:extLst>
          </p:cNvPr>
          <p:cNvSpPr txBox="1"/>
          <p:nvPr/>
        </p:nvSpPr>
        <p:spPr>
          <a:xfrm>
            <a:off x="3578922" y="823020"/>
            <a:ext cx="582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Ett digitalt formulär, snyggt på utsidan..</a:t>
            </a:r>
          </a:p>
        </p:txBody>
      </p:sp>
    </p:spTree>
    <p:extLst>
      <p:ext uri="{BB962C8B-B14F-4D97-AF65-F5344CB8AC3E}">
        <p14:creationId xmlns:p14="http://schemas.microsoft.com/office/powerpoint/2010/main" val="6861174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E2064B-2C77-4DB4-A573-7D5CF29E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" y="1285692"/>
            <a:ext cx="5867399" cy="466614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3AE8A06-D3D9-49B0-A7AC-FB90D99FC73E}"/>
              </a:ext>
            </a:extLst>
          </p:cNvPr>
          <p:cNvSpPr txBox="1"/>
          <p:nvPr/>
        </p:nvSpPr>
        <p:spPr>
          <a:xfrm>
            <a:off x="4729278" y="0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/>
              <a:t>D-tjänst</a:t>
            </a:r>
            <a:r>
              <a:rPr lang="sv-SE" dirty="0"/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A28C0C3-9DF0-4555-B669-6EC2175C7372}"/>
              </a:ext>
            </a:extLst>
          </p:cNvPr>
          <p:cNvSpPr txBox="1"/>
          <p:nvPr/>
        </p:nvSpPr>
        <p:spPr>
          <a:xfrm>
            <a:off x="2428875" y="87740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Utsidan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2E0C985-1D3C-427A-B00B-B9CC0D5785C7}"/>
              </a:ext>
            </a:extLst>
          </p:cNvPr>
          <p:cNvSpPr txBox="1"/>
          <p:nvPr/>
        </p:nvSpPr>
        <p:spPr>
          <a:xfrm>
            <a:off x="8649348" y="873679"/>
            <a:ext cx="130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Insidan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AF221A-F8C8-49AE-BBD8-FBE9DA11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1285692"/>
            <a:ext cx="6019799" cy="46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960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E2064B-2C77-4DB4-A573-7D5CF29E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7" y="1797009"/>
            <a:ext cx="5867399" cy="466614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3AE8A06-D3D9-49B0-A7AC-FB90D99FC73E}"/>
              </a:ext>
            </a:extLst>
          </p:cNvPr>
          <p:cNvSpPr txBox="1"/>
          <p:nvPr/>
        </p:nvSpPr>
        <p:spPr>
          <a:xfrm>
            <a:off x="4729278" y="0"/>
            <a:ext cx="273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/>
              <a:t>E-tjänst</a:t>
            </a:r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D000EA2-02B2-42F3-8581-EE26A4514B78}"/>
              </a:ext>
            </a:extLst>
          </p:cNvPr>
          <p:cNvSpPr txBox="1"/>
          <p:nvPr/>
        </p:nvSpPr>
        <p:spPr>
          <a:xfrm>
            <a:off x="3204062" y="873679"/>
            <a:ext cx="582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Ett digitalt formulär, snyggt på utsidan</a:t>
            </a:r>
          </a:p>
        </p:txBody>
      </p:sp>
    </p:spTree>
    <p:extLst>
      <p:ext uri="{BB962C8B-B14F-4D97-AF65-F5344CB8AC3E}">
        <p14:creationId xmlns:p14="http://schemas.microsoft.com/office/powerpoint/2010/main" val="22630456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E2064B-2C77-4DB4-A573-7D5CF29E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5929"/>
            <a:ext cx="5867399" cy="46661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89B1D9F-C9A1-43E2-A964-DC3576CF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95929"/>
            <a:ext cx="6095999" cy="466614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3AE8A06-D3D9-49B0-A7AC-FB90D99FC73E}"/>
              </a:ext>
            </a:extLst>
          </p:cNvPr>
          <p:cNvSpPr txBox="1"/>
          <p:nvPr/>
        </p:nvSpPr>
        <p:spPr>
          <a:xfrm>
            <a:off x="4729278" y="0"/>
            <a:ext cx="273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/>
              <a:t>E-tjänst</a:t>
            </a:r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E36D307-FB7E-4854-93CB-23988DB3715D}"/>
              </a:ext>
            </a:extLst>
          </p:cNvPr>
          <p:cNvSpPr txBox="1"/>
          <p:nvPr/>
        </p:nvSpPr>
        <p:spPr>
          <a:xfrm>
            <a:off x="2371554" y="699194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Utsidan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87800B5-9AC5-4296-A73B-F169199A6300}"/>
              </a:ext>
            </a:extLst>
          </p:cNvPr>
          <p:cNvSpPr txBox="1"/>
          <p:nvPr/>
        </p:nvSpPr>
        <p:spPr>
          <a:xfrm>
            <a:off x="8815708" y="69249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Insidan</a:t>
            </a:r>
          </a:p>
        </p:txBody>
      </p:sp>
    </p:spTree>
    <p:extLst>
      <p:ext uri="{BB962C8B-B14F-4D97-AF65-F5344CB8AC3E}">
        <p14:creationId xmlns:p14="http://schemas.microsoft.com/office/powerpoint/2010/main" val="32438892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3C2FCA1-3F4B-4D54-B2D1-13C07BA105DB}"/>
              </a:ext>
            </a:extLst>
          </p:cNvPr>
          <p:cNvSpPr/>
          <p:nvPr/>
        </p:nvSpPr>
        <p:spPr>
          <a:xfrm>
            <a:off x="3838096" y="857758"/>
            <a:ext cx="3752851" cy="498820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327724-D8B8-488B-972D-F722F34394B2}"/>
              </a:ext>
            </a:extLst>
          </p:cNvPr>
          <p:cNvSpPr/>
          <p:nvPr/>
        </p:nvSpPr>
        <p:spPr>
          <a:xfrm>
            <a:off x="5148737" y="584851"/>
            <a:ext cx="1152525" cy="504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8B8E6E-1CE0-4166-B329-6125C4590115}"/>
              </a:ext>
            </a:extLst>
          </p:cNvPr>
          <p:cNvSpPr/>
          <p:nvPr/>
        </p:nvSpPr>
        <p:spPr>
          <a:xfrm>
            <a:off x="3910489" y="1090859"/>
            <a:ext cx="3552825" cy="4591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928E06D-B631-4F81-85CD-02028D380312}"/>
              </a:ext>
            </a:extLst>
          </p:cNvPr>
          <p:cNvSpPr/>
          <p:nvPr/>
        </p:nvSpPr>
        <p:spPr>
          <a:xfrm>
            <a:off x="5438775" y="3038474"/>
            <a:ext cx="571500" cy="5238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DB918BB1-A3EF-4CA1-A51D-BD7D300D0C8E}"/>
              </a:ext>
            </a:extLst>
          </p:cNvPr>
          <p:cNvCxnSpPr>
            <a:cxnSpLocks/>
          </p:cNvCxnSpPr>
          <p:nvPr/>
        </p:nvCxnSpPr>
        <p:spPr>
          <a:xfrm flipH="1">
            <a:off x="3952876" y="3300411"/>
            <a:ext cx="35528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A76F37A4-82C1-48CF-9A52-84ECADC7CA99}"/>
              </a:ext>
            </a:extLst>
          </p:cNvPr>
          <p:cNvSpPr/>
          <p:nvPr/>
        </p:nvSpPr>
        <p:spPr>
          <a:xfrm>
            <a:off x="4940854" y="5074954"/>
            <a:ext cx="1567341" cy="5924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673F6F7-E885-4CF5-8DA1-286B7C0B8052}"/>
              </a:ext>
            </a:extLst>
          </p:cNvPr>
          <p:cNvSpPr/>
          <p:nvPr/>
        </p:nvSpPr>
        <p:spPr>
          <a:xfrm>
            <a:off x="4940854" y="1089676"/>
            <a:ext cx="1567341" cy="5924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2A733F8-8D58-4C01-B85E-1505A4857674}"/>
              </a:ext>
            </a:extLst>
          </p:cNvPr>
          <p:cNvSpPr/>
          <p:nvPr/>
        </p:nvSpPr>
        <p:spPr>
          <a:xfrm>
            <a:off x="5148261" y="5699420"/>
            <a:ext cx="1152525" cy="504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 44" descr="Man">
            <a:extLst>
              <a:ext uri="{FF2B5EF4-FFF2-40B4-BE49-F238E27FC236}">
                <a16:creationId xmlns:a16="http://schemas.microsoft.com/office/drawing/2014/main" id="{4BE1D744-E8A9-4C71-9DF5-F33E9B3F8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492" y="1868490"/>
            <a:ext cx="476250" cy="492899"/>
          </a:xfrm>
          <a:prstGeom prst="rect">
            <a:avLst/>
          </a:prstGeom>
        </p:spPr>
      </p:pic>
      <p:pic>
        <p:nvPicPr>
          <p:cNvPr id="46" name="Bild 45" descr="Man">
            <a:extLst>
              <a:ext uri="{FF2B5EF4-FFF2-40B4-BE49-F238E27FC236}">
                <a16:creationId xmlns:a16="http://schemas.microsoft.com/office/drawing/2014/main" id="{DEF33968-55E4-40B3-8365-BC12B46F4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5287" y="5241200"/>
            <a:ext cx="476250" cy="492899"/>
          </a:xfrm>
          <a:prstGeom prst="rect">
            <a:avLst/>
          </a:prstGeom>
        </p:spPr>
      </p:pic>
      <p:pic>
        <p:nvPicPr>
          <p:cNvPr id="47" name="Bild 46" descr="Man">
            <a:extLst>
              <a:ext uri="{FF2B5EF4-FFF2-40B4-BE49-F238E27FC236}">
                <a16:creationId xmlns:a16="http://schemas.microsoft.com/office/drawing/2014/main" id="{96466801-9777-437B-B852-4394D2166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1039" y="3926064"/>
            <a:ext cx="476250" cy="492899"/>
          </a:xfrm>
          <a:prstGeom prst="rect">
            <a:avLst/>
          </a:prstGeom>
        </p:spPr>
      </p:pic>
      <p:pic>
        <p:nvPicPr>
          <p:cNvPr id="49" name="Bild 48" descr="Man">
            <a:extLst>
              <a:ext uri="{FF2B5EF4-FFF2-40B4-BE49-F238E27FC236}">
                <a16:creationId xmlns:a16="http://schemas.microsoft.com/office/drawing/2014/main" id="{CC110074-E851-4FFC-8482-D538F288E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8203" y="3132391"/>
            <a:ext cx="476250" cy="492899"/>
          </a:xfrm>
          <a:prstGeom prst="rect">
            <a:avLst/>
          </a:prstGeom>
        </p:spPr>
      </p:pic>
      <p:pic>
        <p:nvPicPr>
          <p:cNvPr id="50" name="Bild 49" descr="Man">
            <a:extLst>
              <a:ext uri="{FF2B5EF4-FFF2-40B4-BE49-F238E27FC236}">
                <a16:creationId xmlns:a16="http://schemas.microsoft.com/office/drawing/2014/main" id="{0779FB6A-5A13-42A0-B597-994F5401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3062" y="4182679"/>
            <a:ext cx="476250" cy="431251"/>
          </a:xfrm>
          <a:prstGeom prst="rect">
            <a:avLst/>
          </a:prstGeom>
        </p:spPr>
      </p:pic>
      <p:pic>
        <p:nvPicPr>
          <p:cNvPr id="51" name="Bild 50" descr="Man">
            <a:extLst>
              <a:ext uri="{FF2B5EF4-FFF2-40B4-BE49-F238E27FC236}">
                <a16:creationId xmlns:a16="http://schemas.microsoft.com/office/drawing/2014/main" id="{A41EFE6A-A0D3-4932-A87A-B25BD0D1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0522" y="1871528"/>
            <a:ext cx="476250" cy="492899"/>
          </a:xfrm>
          <a:prstGeom prst="rect">
            <a:avLst/>
          </a:prstGeom>
        </p:spPr>
      </p:pic>
      <p:pic>
        <p:nvPicPr>
          <p:cNvPr id="52" name="Bild 51" descr="Man">
            <a:extLst>
              <a:ext uri="{FF2B5EF4-FFF2-40B4-BE49-F238E27FC236}">
                <a16:creationId xmlns:a16="http://schemas.microsoft.com/office/drawing/2014/main" id="{A5BFEFB7-AE9B-4B00-BF6D-B88BADD64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3641" y="2638869"/>
            <a:ext cx="476250" cy="492899"/>
          </a:xfrm>
          <a:prstGeom prst="rect">
            <a:avLst/>
          </a:prstGeom>
        </p:spPr>
      </p:pic>
      <p:pic>
        <p:nvPicPr>
          <p:cNvPr id="53" name="Bild 52" descr="Fotboll">
            <a:extLst>
              <a:ext uri="{FF2B5EF4-FFF2-40B4-BE49-F238E27FC236}">
                <a16:creationId xmlns:a16="http://schemas.microsoft.com/office/drawing/2014/main" id="{6E119031-D5A9-45AB-8472-7A526FA2C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5779520" y="5446200"/>
            <a:ext cx="245157" cy="245157"/>
          </a:xfrm>
          <a:prstGeom prst="rect">
            <a:avLst/>
          </a:prstGeom>
        </p:spPr>
      </p:pic>
      <p:pic>
        <p:nvPicPr>
          <p:cNvPr id="54" name="Bild 53" descr="Fotboll">
            <a:extLst>
              <a:ext uri="{FF2B5EF4-FFF2-40B4-BE49-F238E27FC236}">
                <a16:creationId xmlns:a16="http://schemas.microsoft.com/office/drawing/2014/main" id="{E96E6886-CE63-410D-ABBA-932BDC774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2540" y="5412164"/>
            <a:ext cx="245157" cy="245157"/>
          </a:xfrm>
          <a:prstGeom prst="rect">
            <a:avLst/>
          </a:prstGeom>
        </p:spPr>
      </p:pic>
      <p:pic>
        <p:nvPicPr>
          <p:cNvPr id="55" name="Bild 54" descr="Fotboll">
            <a:extLst>
              <a:ext uri="{FF2B5EF4-FFF2-40B4-BE49-F238E27FC236}">
                <a16:creationId xmlns:a16="http://schemas.microsoft.com/office/drawing/2014/main" id="{D89C1839-611C-4869-A1CD-B11A56A2F8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08839" y="4409947"/>
            <a:ext cx="263909" cy="263909"/>
          </a:xfrm>
          <a:prstGeom prst="rect">
            <a:avLst/>
          </a:prstGeom>
        </p:spPr>
      </p:pic>
      <p:pic>
        <p:nvPicPr>
          <p:cNvPr id="56" name="Bild 55" descr="Fotboll">
            <a:extLst>
              <a:ext uri="{FF2B5EF4-FFF2-40B4-BE49-F238E27FC236}">
                <a16:creationId xmlns:a16="http://schemas.microsoft.com/office/drawing/2014/main" id="{EB65EDD5-EC1C-4775-A394-75BFDBB26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43106" y="4296385"/>
            <a:ext cx="245157" cy="245157"/>
          </a:xfrm>
          <a:prstGeom prst="rect">
            <a:avLst/>
          </a:prstGeom>
        </p:spPr>
      </p:pic>
      <p:pic>
        <p:nvPicPr>
          <p:cNvPr id="57" name="Bild 56" descr="Fotboll">
            <a:extLst>
              <a:ext uri="{FF2B5EF4-FFF2-40B4-BE49-F238E27FC236}">
                <a16:creationId xmlns:a16="http://schemas.microsoft.com/office/drawing/2014/main" id="{DBAB1A30-FD4A-4C83-9FE3-8636B544C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423" y="4230366"/>
            <a:ext cx="245157" cy="245157"/>
          </a:xfrm>
          <a:prstGeom prst="rect">
            <a:avLst/>
          </a:prstGeom>
        </p:spPr>
      </p:pic>
      <p:pic>
        <p:nvPicPr>
          <p:cNvPr id="58" name="Bild 57" descr="Fotboll">
            <a:extLst>
              <a:ext uri="{FF2B5EF4-FFF2-40B4-BE49-F238E27FC236}">
                <a16:creationId xmlns:a16="http://schemas.microsoft.com/office/drawing/2014/main" id="{F264F101-D183-4A55-A155-7B254ED5A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4515" y="3313403"/>
            <a:ext cx="245157" cy="245157"/>
          </a:xfrm>
          <a:prstGeom prst="rect">
            <a:avLst/>
          </a:prstGeom>
        </p:spPr>
      </p:pic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324840F6-D6C1-4F06-AE72-AA6C3C1E56DF}"/>
              </a:ext>
            </a:extLst>
          </p:cNvPr>
          <p:cNvCxnSpPr>
            <a:cxnSpLocks/>
            <a:endCxn id="64" idx="3"/>
          </p:cNvCxnSpPr>
          <p:nvPr/>
        </p:nvCxnSpPr>
        <p:spPr>
          <a:xfrm flipH="1">
            <a:off x="5974972" y="3568008"/>
            <a:ext cx="250592" cy="1924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koppling 72">
            <a:extLst>
              <a:ext uri="{FF2B5EF4-FFF2-40B4-BE49-F238E27FC236}">
                <a16:creationId xmlns:a16="http://schemas.microsoft.com/office/drawing/2014/main" id="{1CC4F0BB-1CB7-48B6-96A4-5C07BF135C3F}"/>
              </a:ext>
            </a:extLst>
          </p:cNvPr>
          <p:cNvCxnSpPr>
            <a:cxnSpLocks/>
          </p:cNvCxnSpPr>
          <p:nvPr/>
        </p:nvCxnSpPr>
        <p:spPr>
          <a:xfrm flipV="1">
            <a:off x="4072675" y="3509551"/>
            <a:ext cx="1961840" cy="767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Bild 77" descr="Man">
            <a:extLst>
              <a:ext uri="{FF2B5EF4-FFF2-40B4-BE49-F238E27FC236}">
                <a16:creationId xmlns:a16="http://schemas.microsoft.com/office/drawing/2014/main" id="{DA3202DC-749B-4503-84FE-77C8A4C78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1173" y="2756062"/>
            <a:ext cx="476250" cy="492899"/>
          </a:xfrm>
          <a:prstGeom prst="rect">
            <a:avLst/>
          </a:prstGeom>
        </p:spPr>
      </p:pic>
      <p:pic>
        <p:nvPicPr>
          <p:cNvPr id="79" name="Bild 78" descr="Man">
            <a:extLst>
              <a:ext uri="{FF2B5EF4-FFF2-40B4-BE49-F238E27FC236}">
                <a16:creationId xmlns:a16="http://schemas.microsoft.com/office/drawing/2014/main" id="{E9E6642B-D46C-41C6-8FC7-2EDBD328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265" y="2709438"/>
            <a:ext cx="476250" cy="492899"/>
          </a:xfrm>
          <a:prstGeom prst="rect">
            <a:avLst/>
          </a:prstGeom>
        </p:spPr>
      </p:pic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88136D28-5529-4C4F-B592-2BA1A2FD1C35}"/>
              </a:ext>
            </a:extLst>
          </p:cNvPr>
          <p:cNvCxnSpPr>
            <a:cxnSpLocks/>
          </p:cNvCxnSpPr>
          <p:nvPr/>
        </p:nvCxnSpPr>
        <p:spPr>
          <a:xfrm flipH="1" flipV="1">
            <a:off x="4806171" y="4709562"/>
            <a:ext cx="802476" cy="788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pilkoppling 95">
            <a:extLst>
              <a:ext uri="{FF2B5EF4-FFF2-40B4-BE49-F238E27FC236}">
                <a16:creationId xmlns:a16="http://schemas.microsoft.com/office/drawing/2014/main" id="{A3974306-9F72-4375-9F1F-95E52567B13A}"/>
              </a:ext>
            </a:extLst>
          </p:cNvPr>
          <p:cNvCxnSpPr>
            <a:cxnSpLocks/>
          </p:cNvCxnSpPr>
          <p:nvPr/>
        </p:nvCxnSpPr>
        <p:spPr>
          <a:xfrm flipH="1" flipV="1">
            <a:off x="3992177" y="4559054"/>
            <a:ext cx="739010" cy="118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Bild 113" descr="Man">
            <a:extLst>
              <a:ext uri="{FF2B5EF4-FFF2-40B4-BE49-F238E27FC236}">
                <a16:creationId xmlns:a16="http://schemas.microsoft.com/office/drawing/2014/main" id="{28F3425A-1F43-4460-97DB-E0D464E9E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3844" y="2719154"/>
            <a:ext cx="476250" cy="492899"/>
          </a:xfrm>
          <a:prstGeom prst="rect">
            <a:avLst/>
          </a:prstGeom>
        </p:spPr>
      </p:pic>
      <p:pic>
        <p:nvPicPr>
          <p:cNvPr id="115" name="Bild 114" descr="Man">
            <a:extLst>
              <a:ext uri="{FF2B5EF4-FFF2-40B4-BE49-F238E27FC236}">
                <a16:creationId xmlns:a16="http://schemas.microsoft.com/office/drawing/2014/main" id="{BA6D370A-8F36-4A18-9D23-EB03C5459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5906" y="1871528"/>
            <a:ext cx="476250" cy="492899"/>
          </a:xfrm>
          <a:prstGeom prst="rect">
            <a:avLst/>
          </a:prstGeom>
        </p:spPr>
      </p:pic>
      <p:cxnSp>
        <p:nvCxnSpPr>
          <p:cNvPr id="116" name="Rak pilkoppling 115">
            <a:extLst>
              <a:ext uri="{FF2B5EF4-FFF2-40B4-BE49-F238E27FC236}">
                <a16:creationId xmlns:a16="http://schemas.microsoft.com/office/drawing/2014/main" id="{C383E31D-5894-4622-B73F-D012AA990935}"/>
              </a:ext>
            </a:extLst>
          </p:cNvPr>
          <p:cNvCxnSpPr>
            <a:cxnSpLocks/>
          </p:cNvCxnSpPr>
          <p:nvPr/>
        </p:nvCxnSpPr>
        <p:spPr>
          <a:xfrm>
            <a:off x="6074036" y="4370435"/>
            <a:ext cx="10472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pilkoppling 118">
            <a:extLst>
              <a:ext uri="{FF2B5EF4-FFF2-40B4-BE49-F238E27FC236}">
                <a16:creationId xmlns:a16="http://schemas.microsoft.com/office/drawing/2014/main" id="{F5AED495-DAAB-465D-AB55-1233ED2E6E23}"/>
              </a:ext>
            </a:extLst>
          </p:cNvPr>
          <p:cNvCxnSpPr>
            <a:cxnSpLocks/>
          </p:cNvCxnSpPr>
          <p:nvPr/>
        </p:nvCxnSpPr>
        <p:spPr>
          <a:xfrm flipH="1">
            <a:off x="5058913" y="3568008"/>
            <a:ext cx="861582" cy="872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ak pilkoppling 123">
            <a:extLst>
              <a:ext uri="{FF2B5EF4-FFF2-40B4-BE49-F238E27FC236}">
                <a16:creationId xmlns:a16="http://schemas.microsoft.com/office/drawing/2014/main" id="{93739E76-79B8-4E69-9A42-DC0155BB3BE3}"/>
              </a:ext>
            </a:extLst>
          </p:cNvPr>
          <p:cNvCxnSpPr>
            <a:cxnSpLocks/>
          </p:cNvCxnSpPr>
          <p:nvPr/>
        </p:nvCxnSpPr>
        <p:spPr>
          <a:xfrm>
            <a:off x="7099824" y="4440755"/>
            <a:ext cx="312756" cy="926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ruta 134">
            <a:extLst>
              <a:ext uri="{FF2B5EF4-FFF2-40B4-BE49-F238E27FC236}">
                <a16:creationId xmlns:a16="http://schemas.microsoft.com/office/drawing/2014/main" id="{C694A1E9-239C-4C5A-94AF-AAFF195E7A86}"/>
              </a:ext>
            </a:extLst>
          </p:cNvPr>
          <p:cNvSpPr txBox="1"/>
          <p:nvPr/>
        </p:nvSpPr>
        <p:spPr>
          <a:xfrm>
            <a:off x="96174" y="129377"/>
            <a:ext cx="3967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2019 Tråkigt spelsätt.</a:t>
            </a:r>
          </a:p>
          <a:p>
            <a:r>
              <a:rPr lang="sv-SE" sz="2000" b="1" dirty="0">
                <a:solidFill>
                  <a:schemeClr val="bg1"/>
                </a:solidFill>
              </a:rPr>
              <a:t>Underhållande för publiken? nej</a:t>
            </a:r>
          </a:p>
          <a:p>
            <a:r>
              <a:rPr lang="sv-SE" sz="2000" b="1" dirty="0"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136" name="Bild 135" descr="Man">
            <a:extLst>
              <a:ext uri="{FF2B5EF4-FFF2-40B4-BE49-F238E27FC236}">
                <a16:creationId xmlns:a16="http://schemas.microsoft.com/office/drawing/2014/main" id="{433426C2-7BFA-48B9-8F3C-5E26CC15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597" y="912686"/>
            <a:ext cx="476250" cy="492899"/>
          </a:xfrm>
          <a:prstGeom prst="rect">
            <a:avLst/>
          </a:prstGeom>
        </p:spPr>
      </p:pic>
      <p:pic>
        <p:nvPicPr>
          <p:cNvPr id="137" name="Bild 136" descr="Fotboll">
            <a:extLst>
              <a:ext uri="{FF2B5EF4-FFF2-40B4-BE49-F238E27FC236}">
                <a16:creationId xmlns:a16="http://schemas.microsoft.com/office/drawing/2014/main" id="{FFC763AD-A333-4276-9CE4-8C269286F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130" y="1523322"/>
            <a:ext cx="317550" cy="317550"/>
          </a:xfrm>
          <a:prstGeom prst="rect">
            <a:avLst/>
          </a:prstGeom>
        </p:spPr>
      </p:pic>
      <p:sp>
        <p:nvSpPr>
          <p:cNvPr id="138" name="textruta 137">
            <a:extLst>
              <a:ext uri="{FF2B5EF4-FFF2-40B4-BE49-F238E27FC236}">
                <a16:creationId xmlns:a16="http://schemas.microsoft.com/office/drawing/2014/main" id="{06B45BB7-E956-4AEE-8430-AAE32DC8ECE1}"/>
              </a:ext>
            </a:extLst>
          </p:cNvPr>
          <p:cNvSpPr txBox="1"/>
          <p:nvPr/>
        </p:nvSpPr>
        <p:spPr>
          <a:xfrm>
            <a:off x="506038" y="1057940"/>
            <a:ext cx="211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Handläggare/enheter</a:t>
            </a:r>
          </a:p>
        </p:txBody>
      </p:sp>
      <p:sp>
        <p:nvSpPr>
          <p:cNvPr id="139" name="textruta 138">
            <a:extLst>
              <a:ext uri="{FF2B5EF4-FFF2-40B4-BE49-F238E27FC236}">
                <a16:creationId xmlns:a16="http://schemas.microsoft.com/office/drawing/2014/main" id="{F19BE818-DE6C-426F-BC80-B40A987831F8}"/>
              </a:ext>
            </a:extLst>
          </p:cNvPr>
          <p:cNvSpPr txBox="1"/>
          <p:nvPr/>
        </p:nvSpPr>
        <p:spPr>
          <a:xfrm>
            <a:off x="541201" y="1473534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Ärende</a:t>
            </a:r>
          </a:p>
        </p:txBody>
      </p:sp>
      <p:pic>
        <p:nvPicPr>
          <p:cNvPr id="140" name="Bild 139" descr="Users">
            <a:extLst>
              <a:ext uri="{FF2B5EF4-FFF2-40B4-BE49-F238E27FC236}">
                <a16:creationId xmlns:a16="http://schemas.microsoft.com/office/drawing/2014/main" id="{7E494E4E-09D1-492D-93A2-76E48068F4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41640" y="1840872"/>
            <a:ext cx="570314" cy="570314"/>
          </a:xfrm>
          <a:prstGeom prst="rect">
            <a:avLst/>
          </a:prstGeom>
        </p:spPr>
      </p:pic>
      <p:sp>
        <p:nvSpPr>
          <p:cNvPr id="141" name="textruta 140">
            <a:extLst>
              <a:ext uri="{FF2B5EF4-FFF2-40B4-BE49-F238E27FC236}">
                <a16:creationId xmlns:a16="http://schemas.microsoft.com/office/drawing/2014/main" id="{DADA575A-2243-41F8-8472-EFB5A5A8B5C6}"/>
              </a:ext>
            </a:extLst>
          </p:cNvPr>
          <p:cNvSpPr txBox="1"/>
          <p:nvPr/>
        </p:nvSpPr>
        <p:spPr>
          <a:xfrm>
            <a:off x="562871" y="1941363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Kunder</a:t>
            </a: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E42677D5-9AC3-4483-B9F9-1A472AB48C4B}"/>
              </a:ext>
            </a:extLst>
          </p:cNvPr>
          <p:cNvSpPr txBox="1"/>
          <p:nvPr/>
        </p:nvSpPr>
        <p:spPr>
          <a:xfrm>
            <a:off x="-29118" y="2643391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Som också kan tolkas…</a:t>
            </a:r>
          </a:p>
        </p:txBody>
      </p:sp>
      <p:pic>
        <p:nvPicPr>
          <p:cNvPr id="143" name="Bild 142" descr="Man">
            <a:extLst>
              <a:ext uri="{FF2B5EF4-FFF2-40B4-BE49-F238E27FC236}">
                <a16:creationId xmlns:a16="http://schemas.microsoft.com/office/drawing/2014/main" id="{F52DB3BD-7758-4120-B223-F88D84AB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080351"/>
            <a:ext cx="476250" cy="492899"/>
          </a:xfrm>
          <a:prstGeom prst="rect">
            <a:avLst/>
          </a:prstGeom>
        </p:spPr>
      </p:pic>
      <p:sp>
        <p:nvSpPr>
          <p:cNvPr id="144" name="textruta 143">
            <a:extLst>
              <a:ext uri="{FF2B5EF4-FFF2-40B4-BE49-F238E27FC236}">
                <a16:creationId xmlns:a16="http://schemas.microsoft.com/office/drawing/2014/main" id="{B7ACC424-F469-4326-9118-BC46060877EA}"/>
              </a:ext>
            </a:extLst>
          </p:cNvPr>
          <p:cNvSpPr txBox="1"/>
          <p:nvPr/>
        </p:nvSpPr>
        <p:spPr>
          <a:xfrm>
            <a:off x="479595" y="3179169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Spelare</a:t>
            </a:r>
          </a:p>
        </p:txBody>
      </p:sp>
      <p:sp>
        <p:nvSpPr>
          <p:cNvPr id="145" name="textruta 144">
            <a:extLst>
              <a:ext uri="{FF2B5EF4-FFF2-40B4-BE49-F238E27FC236}">
                <a16:creationId xmlns:a16="http://schemas.microsoft.com/office/drawing/2014/main" id="{67D3BAC3-5B4C-4BE7-9311-3D76B17CDEBF}"/>
              </a:ext>
            </a:extLst>
          </p:cNvPr>
          <p:cNvSpPr txBox="1"/>
          <p:nvPr/>
        </p:nvSpPr>
        <p:spPr>
          <a:xfrm>
            <a:off x="506934" y="36585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Boll</a:t>
            </a:r>
          </a:p>
        </p:txBody>
      </p:sp>
      <p:pic>
        <p:nvPicPr>
          <p:cNvPr id="146" name="Bild 145" descr="Users">
            <a:extLst>
              <a:ext uri="{FF2B5EF4-FFF2-40B4-BE49-F238E27FC236}">
                <a16:creationId xmlns:a16="http://schemas.microsoft.com/office/drawing/2014/main" id="{3949F8E0-254D-4CCD-A7C5-4CEE4D0FE8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-6112" y="3978651"/>
            <a:ext cx="570314" cy="570314"/>
          </a:xfrm>
          <a:prstGeom prst="rect">
            <a:avLst/>
          </a:prstGeom>
        </p:spPr>
      </p:pic>
      <p:sp>
        <p:nvSpPr>
          <p:cNvPr id="147" name="textruta 146">
            <a:extLst>
              <a:ext uri="{FF2B5EF4-FFF2-40B4-BE49-F238E27FC236}">
                <a16:creationId xmlns:a16="http://schemas.microsoft.com/office/drawing/2014/main" id="{2A28CAFC-7750-4A81-934A-3CCAD2D92AE7}"/>
              </a:ext>
            </a:extLst>
          </p:cNvPr>
          <p:cNvSpPr txBox="1"/>
          <p:nvPr/>
        </p:nvSpPr>
        <p:spPr>
          <a:xfrm>
            <a:off x="506895" y="4075164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Kunder</a:t>
            </a:r>
          </a:p>
        </p:txBody>
      </p:sp>
      <p:pic>
        <p:nvPicPr>
          <p:cNvPr id="148" name="Bild 147" descr="Fotboll">
            <a:extLst>
              <a:ext uri="{FF2B5EF4-FFF2-40B4-BE49-F238E27FC236}">
                <a16:creationId xmlns:a16="http://schemas.microsoft.com/office/drawing/2014/main" id="{140ED9CC-4CE2-4AB8-AC6C-71D214CB9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42" y="3684407"/>
            <a:ext cx="317550" cy="317550"/>
          </a:xfrm>
          <a:prstGeom prst="rect">
            <a:avLst/>
          </a:prstGeom>
        </p:spPr>
      </p:pic>
      <p:pic>
        <p:nvPicPr>
          <p:cNvPr id="149" name="Bild 148" descr="Users">
            <a:extLst>
              <a:ext uri="{FF2B5EF4-FFF2-40B4-BE49-F238E27FC236}">
                <a16:creationId xmlns:a16="http://schemas.microsoft.com/office/drawing/2014/main" id="{33CFDD1B-B6B9-447C-9D80-1FDA71D970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5700369" y="17095"/>
            <a:ext cx="570314" cy="570314"/>
          </a:xfrm>
          <a:prstGeom prst="rect">
            <a:avLst/>
          </a:prstGeom>
        </p:spPr>
      </p:pic>
      <p:pic>
        <p:nvPicPr>
          <p:cNvPr id="150" name="Bild 149" descr="Users">
            <a:extLst>
              <a:ext uri="{FF2B5EF4-FFF2-40B4-BE49-F238E27FC236}">
                <a16:creationId xmlns:a16="http://schemas.microsoft.com/office/drawing/2014/main" id="{64EEB72C-4891-485C-B4B5-5118671A27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5181279" y="15850"/>
            <a:ext cx="570314" cy="570314"/>
          </a:xfrm>
          <a:prstGeom prst="rect">
            <a:avLst/>
          </a:prstGeom>
        </p:spPr>
      </p:pic>
      <p:pic>
        <p:nvPicPr>
          <p:cNvPr id="151" name="Bild 150" descr="Users">
            <a:extLst>
              <a:ext uri="{FF2B5EF4-FFF2-40B4-BE49-F238E27FC236}">
                <a16:creationId xmlns:a16="http://schemas.microsoft.com/office/drawing/2014/main" id="{34AC3C74-30E3-436A-A3CB-2E876813A8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4652156" y="19653"/>
            <a:ext cx="570314" cy="570314"/>
          </a:xfrm>
          <a:prstGeom prst="rect">
            <a:avLst/>
          </a:prstGeom>
        </p:spPr>
      </p:pic>
      <p:pic>
        <p:nvPicPr>
          <p:cNvPr id="152" name="Bild 151" descr="Users">
            <a:extLst>
              <a:ext uri="{FF2B5EF4-FFF2-40B4-BE49-F238E27FC236}">
                <a16:creationId xmlns:a16="http://schemas.microsoft.com/office/drawing/2014/main" id="{B1B07B14-CD7A-4322-B858-A126D5A63E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6225562" y="-1027"/>
            <a:ext cx="570314" cy="570314"/>
          </a:xfrm>
          <a:prstGeom prst="rect">
            <a:avLst/>
          </a:prstGeom>
        </p:spPr>
      </p:pic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C757BCB7-3089-43E2-9A45-88EA63FF7295}"/>
              </a:ext>
            </a:extLst>
          </p:cNvPr>
          <p:cNvCxnSpPr>
            <a:cxnSpLocks/>
          </p:cNvCxnSpPr>
          <p:nvPr/>
        </p:nvCxnSpPr>
        <p:spPr>
          <a:xfrm>
            <a:off x="6508195" y="3509551"/>
            <a:ext cx="798114" cy="123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Bild 59" descr="Fotboll">
            <a:extLst>
              <a:ext uri="{FF2B5EF4-FFF2-40B4-BE49-F238E27FC236}">
                <a16:creationId xmlns:a16="http://schemas.microsoft.com/office/drawing/2014/main" id="{F7657469-3D18-4C40-BA79-AC405DB91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7198" y="3625650"/>
            <a:ext cx="245157" cy="245157"/>
          </a:xfrm>
          <a:prstGeom prst="rect">
            <a:avLst/>
          </a:prstGeom>
        </p:spPr>
      </p:pic>
      <p:pic>
        <p:nvPicPr>
          <p:cNvPr id="61" name="Bild 60" descr="Fotboll">
            <a:extLst>
              <a:ext uri="{FF2B5EF4-FFF2-40B4-BE49-F238E27FC236}">
                <a16:creationId xmlns:a16="http://schemas.microsoft.com/office/drawing/2014/main" id="{0B66FB44-0E9F-42A3-80AB-E8429BAE9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31016" y="5350005"/>
            <a:ext cx="245157" cy="245157"/>
          </a:xfrm>
          <a:prstGeom prst="rect">
            <a:avLst/>
          </a:prstGeom>
        </p:spPr>
      </p:pic>
      <p:pic>
        <p:nvPicPr>
          <p:cNvPr id="63" name="Bild 62" descr="Fotboll">
            <a:extLst>
              <a:ext uri="{FF2B5EF4-FFF2-40B4-BE49-F238E27FC236}">
                <a16:creationId xmlns:a16="http://schemas.microsoft.com/office/drawing/2014/main" id="{411B3195-E78B-4AB4-9DC4-B08D69AE5A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7584" y="3447349"/>
            <a:ext cx="245157" cy="245157"/>
          </a:xfrm>
          <a:prstGeom prst="rect">
            <a:avLst/>
          </a:prstGeom>
        </p:spPr>
      </p:pic>
      <p:pic>
        <p:nvPicPr>
          <p:cNvPr id="64" name="Bild 63" descr="Förvirrad person">
            <a:extLst>
              <a:ext uri="{FF2B5EF4-FFF2-40B4-BE49-F238E27FC236}">
                <a16:creationId xmlns:a16="http://schemas.microsoft.com/office/drawing/2014/main" id="{FBB39D04-BF0F-4AB5-A28F-AA159554ED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98722" y="5254189"/>
            <a:ext cx="476250" cy="476250"/>
          </a:xfrm>
          <a:prstGeom prst="rect">
            <a:avLst/>
          </a:prstGeom>
        </p:spPr>
      </p:pic>
      <p:pic>
        <p:nvPicPr>
          <p:cNvPr id="65" name="Bild 64" descr="Förvirrad person">
            <a:extLst>
              <a:ext uri="{FF2B5EF4-FFF2-40B4-BE49-F238E27FC236}">
                <a16:creationId xmlns:a16="http://schemas.microsoft.com/office/drawing/2014/main" id="{7F913EF7-85D5-4838-A6AF-727843E18E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39963" y="3867072"/>
            <a:ext cx="476250" cy="476250"/>
          </a:xfrm>
          <a:prstGeom prst="rect">
            <a:avLst/>
          </a:prstGeom>
        </p:spPr>
      </p:pic>
      <p:pic>
        <p:nvPicPr>
          <p:cNvPr id="66" name="Bild 65" descr="Förvirrad person">
            <a:extLst>
              <a:ext uri="{FF2B5EF4-FFF2-40B4-BE49-F238E27FC236}">
                <a16:creationId xmlns:a16="http://schemas.microsoft.com/office/drawing/2014/main" id="{87DFA92F-613C-4996-B94D-1355B936C3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99353" y="3350397"/>
            <a:ext cx="476250" cy="476250"/>
          </a:xfrm>
          <a:prstGeom prst="rect">
            <a:avLst/>
          </a:prstGeom>
        </p:spPr>
      </p:pic>
      <p:pic>
        <p:nvPicPr>
          <p:cNvPr id="13" name="Bild 12" descr="Hjälp">
            <a:extLst>
              <a:ext uri="{FF2B5EF4-FFF2-40B4-BE49-F238E27FC236}">
                <a16:creationId xmlns:a16="http://schemas.microsoft.com/office/drawing/2014/main" id="{AEE1BD06-8752-417D-B5C7-73E9B1DD56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01998" y="3250193"/>
            <a:ext cx="206420" cy="206420"/>
          </a:xfrm>
          <a:prstGeom prst="rect">
            <a:avLst/>
          </a:prstGeom>
        </p:spPr>
      </p:pic>
      <p:pic>
        <p:nvPicPr>
          <p:cNvPr id="70" name="Bild 69" descr="Hjälp">
            <a:extLst>
              <a:ext uri="{FF2B5EF4-FFF2-40B4-BE49-F238E27FC236}">
                <a16:creationId xmlns:a16="http://schemas.microsoft.com/office/drawing/2014/main" id="{56A2DAD5-BAEF-41AB-A79A-591FBCFCC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16633" y="3795537"/>
            <a:ext cx="206420" cy="206420"/>
          </a:xfrm>
          <a:prstGeom prst="rect">
            <a:avLst/>
          </a:prstGeom>
        </p:spPr>
      </p:pic>
      <p:pic>
        <p:nvPicPr>
          <p:cNvPr id="71" name="Bild 70" descr="Hjälp">
            <a:extLst>
              <a:ext uri="{FF2B5EF4-FFF2-40B4-BE49-F238E27FC236}">
                <a16:creationId xmlns:a16="http://schemas.microsoft.com/office/drawing/2014/main" id="{B56F48CC-9894-4513-BACB-7FE3F20C2C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98722" y="5089047"/>
            <a:ext cx="206420" cy="2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835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3C2FCA1-3F4B-4D54-B2D1-13C07BA105DB}"/>
              </a:ext>
            </a:extLst>
          </p:cNvPr>
          <p:cNvSpPr/>
          <p:nvPr/>
        </p:nvSpPr>
        <p:spPr>
          <a:xfrm>
            <a:off x="3838096" y="857758"/>
            <a:ext cx="3752851" cy="498820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327724-D8B8-488B-972D-F722F34394B2}"/>
              </a:ext>
            </a:extLst>
          </p:cNvPr>
          <p:cNvSpPr/>
          <p:nvPr/>
        </p:nvSpPr>
        <p:spPr>
          <a:xfrm>
            <a:off x="5148737" y="584851"/>
            <a:ext cx="1152525" cy="504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8B8E6E-1CE0-4166-B329-6125C4590115}"/>
              </a:ext>
            </a:extLst>
          </p:cNvPr>
          <p:cNvSpPr/>
          <p:nvPr/>
        </p:nvSpPr>
        <p:spPr>
          <a:xfrm>
            <a:off x="3910489" y="1090859"/>
            <a:ext cx="3552825" cy="4591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928E06D-B631-4F81-85CD-02028D380312}"/>
              </a:ext>
            </a:extLst>
          </p:cNvPr>
          <p:cNvSpPr/>
          <p:nvPr/>
        </p:nvSpPr>
        <p:spPr>
          <a:xfrm>
            <a:off x="5438775" y="3038474"/>
            <a:ext cx="571500" cy="5238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DB918BB1-A3EF-4CA1-A51D-BD7D300D0C8E}"/>
              </a:ext>
            </a:extLst>
          </p:cNvPr>
          <p:cNvCxnSpPr>
            <a:cxnSpLocks/>
          </p:cNvCxnSpPr>
          <p:nvPr/>
        </p:nvCxnSpPr>
        <p:spPr>
          <a:xfrm flipH="1">
            <a:off x="3952876" y="3300411"/>
            <a:ext cx="35528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A76F37A4-82C1-48CF-9A52-84ECADC7CA99}"/>
              </a:ext>
            </a:extLst>
          </p:cNvPr>
          <p:cNvSpPr/>
          <p:nvPr/>
        </p:nvSpPr>
        <p:spPr>
          <a:xfrm>
            <a:off x="4940854" y="5074954"/>
            <a:ext cx="1567341" cy="5924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673F6F7-E885-4CF5-8DA1-286B7C0B8052}"/>
              </a:ext>
            </a:extLst>
          </p:cNvPr>
          <p:cNvSpPr/>
          <p:nvPr/>
        </p:nvSpPr>
        <p:spPr>
          <a:xfrm>
            <a:off x="4940854" y="1089676"/>
            <a:ext cx="1567341" cy="5924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2A733F8-8D58-4C01-B85E-1505A4857674}"/>
              </a:ext>
            </a:extLst>
          </p:cNvPr>
          <p:cNvSpPr/>
          <p:nvPr/>
        </p:nvSpPr>
        <p:spPr>
          <a:xfrm>
            <a:off x="5148261" y="5699420"/>
            <a:ext cx="1152525" cy="504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Bild 43" descr="Man">
            <a:extLst>
              <a:ext uri="{FF2B5EF4-FFF2-40B4-BE49-F238E27FC236}">
                <a16:creationId xmlns:a16="http://schemas.microsoft.com/office/drawing/2014/main" id="{F5209504-C28D-4339-A462-0FC740E9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6396" y="5196871"/>
            <a:ext cx="476250" cy="492899"/>
          </a:xfrm>
          <a:prstGeom prst="rect">
            <a:avLst/>
          </a:prstGeom>
        </p:spPr>
      </p:pic>
      <p:pic>
        <p:nvPicPr>
          <p:cNvPr id="45" name="Bild 44" descr="Man">
            <a:extLst>
              <a:ext uri="{FF2B5EF4-FFF2-40B4-BE49-F238E27FC236}">
                <a16:creationId xmlns:a16="http://schemas.microsoft.com/office/drawing/2014/main" id="{4BE1D744-E8A9-4C71-9DF5-F33E9B3F8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9102" y="2636694"/>
            <a:ext cx="476250" cy="492899"/>
          </a:xfrm>
          <a:prstGeom prst="rect">
            <a:avLst/>
          </a:prstGeom>
        </p:spPr>
      </p:pic>
      <p:pic>
        <p:nvPicPr>
          <p:cNvPr id="46" name="Bild 45" descr="Man">
            <a:extLst>
              <a:ext uri="{FF2B5EF4-FFF2-40B4-BE49-F238E27FC236}">
                <a16:creationId xmlns:a16="http://schemas.microsoft.com/office/drawing/2014/main" id="{DEF33968-55E4-40B3-8365-BC12B46F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6518" y="2833902"/>
            <a:ext cx="476250" cy="492899"/>
          </a:xfrm>
          <a:prstGeom prst="rect">
            <a:avLst/>
          </a:prstGeom>
        </p:spPr>
      </p:pic>
      <p:pic>
        <p:nvPicPr>
          <p:cNvPr id="48" name="Bild 47" descr="Man">
            <a:extLst>
              <a:ext uri="{FF2B5EF4-FFF2-40B4-BE49-F238E27FC236}">
                <a16:creationId xmlns:a16="http://schemas.microsoft.com/office/drawing/2014/main" id="{AFD28CE3-86BB-4E8C-A748-CAA03AE6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97" y="912686"/>
            <a:ext cx="476250" cy="492899"/>
          </a:xfrm>
          <a:prstGeom prst="rect">
            <a:avLst/>
          </a:prstGeom>
        </p:spPr>
      </p:pic>
      <p:pic>
        <p:nvPicPr>
          <p:cNvPr id="49" name="Bild 48" descr="Man">
            <a:extLst>
              <a:ext uri="{FF2B5EF4-FFF2-40B4-BE49-F238E27FC236}">
                <a16:creationId xmlns:a16="http://schemas.microsoft.com/office/drawing/2014/main" id="{CC110074-E851-4FFC-8482-D538F288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2180" y="4092788"/>
            <a:ext cx="476250" cy="492899"/>
          </a:xfrm>
          <a:prstGeom prst="rect">
            <a:avLst/>
          </a:prstGeom>
        </p:spPr>
      </p:pic>
      <p:pic>
        <p:nvPicPr>
          <p:cNvPr id="50" name="Bild 49" descr="Man">
            <a:extLst>
              <a:ext uri="{FF2B5EF4-FFF2-40B4-BE49-F238E27FC236}">
                <a16:creationId xmlns:a16="http://schemas.microsoft.com/office/drawing/2014/main" id="{0779FB6A-5A13-42A0-B597-994F5401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296" y="4122085"/>
            <a:ext cx="476250" cy="492899"/>
          </a:xfrm>
          <a:prstGeom prst="rect">
            <a:avLst/>
          </a:prstGeom>
        </p:spPr>
      </p:pic>
      <p:pic>
        <p:nvPicPr>
          <p:cNvPr id="51" name="Bild 50" descr="Man">
            <a:extLst>
              <a:ext uri="{FF2B5EF4-FFF2-40B4-BE49-F238E27FC236}">
                <a16:creationId xmlns:a16="http://schemas.microsoft.com/office/drawing/2014/main" id="{A41EFE6A-A0D3-4932-A87A-B25BD0D1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5042" y="3044052"/>
            <a:ext cx="476250" cy="492899"/>
          </a:xfrm>
          <a:prstGeom prst="rect">
            <a:avLst/>
          </a:prstGeom>
        </p:spPr>
      </p:pic>
      <p:pic>
        <p:nvPicPr>
          <p:cNvPr id="52" name="Bild 51" descr="Man">
            <a:extLst>
              <a:ext uri="{FF2B5EF4-FFF2-40B4-BE49-F238E27FC236}">
                <a16:creationId xmlns:a16="http://schemas.microsoft.com/office/drawing/2014/main" id="{A5BFEFB7-AE9B-4B00-BF6D-B88BADD64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0824" y="1998354"/>
            <a:ext cx="476250" cy="492899"/>
          </a:xfrm>
          <a:prstGeom prst="rect">
            <a:avLst/>
          </a:prstGeom>
        </p:spPr>
      </p:pic>
      <p:pic>
        <p:nvPicPr>
          <p:cNvPr id="53" name="Bild 52" descr="Fotboll">
            <a:extLst>
              <a:ext uri="{FF2B5EF4-FFF2-40B4-BE49-F238E27FC236}">
                <a16:creationId xmlns:a16="http://schemas.microsoft.com/office/drawing/2014/main" id="{6E119031-D5A9-45AB-8472-7A526FA2C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4496" y="4191080"/>
            <a:ext cx="245157" cy="245157"/>
          </a:xfrm>
          <a:prstGeom prst="rect">
            <a:avLst/>
          </a:prstGeom>
        </p:spPr>
      </p:pic>
      <p:pic>
        <p:nvPicPr>
          <p:cNvPr id="54" name="Bild 53" descr="Fotboll">
            <a:extLst>
              <a:ext uri="{FF2B5EF4-FFF2-40B4-BE49-F238E27FC236}">
                <a16:creationId xmlns:a16="http://schemas.microsoft.com/office/drawing/2014/main" id="{E96E6886-CE63-410D-ABBA-932BDC774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9364" y="1324483"/>
            <a:ext cx="245157" cy="245157"/>
          </a:xfrm>
          <a:prstGeom prst="rect">
            <a:avLst/>
          </a:prstGeom>
        </p:spPr>
      </p:pic>
      <p:pic>
        <p:nvPicPr>
          <p:cNvPr id="56" name="Bild 55" descr="Fotboll">
            <a:extLst>
              <a:ext uri="{FF2B5EF4-FFF2-40B4-BE49-F238E27FC236}">
                <a16:creationId xmlns:a16="http://schemas.microsoft.com/office/drawing/2014/main" id="{EB65EDD5-EC1C-4775-A394-75BFDBB26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5363" y="4426387"/>
            <a:ext cx="245157" cy="245157"/>
          </a:xfrm>
          <a:prstGeom prst="rect">
            <a:avLst/>
          </a:prstGeom>
        </p:spPr>
      </p:pic>
      <p:pic>
        <p:nvPicPr>
          <p:cNvPr id="57" name="Bild 56" descr="Fotboll">
            <a:extLst>
              <a:ext uri="{FF2B5EF4-FFF2-40B4-BE49-F238E27FC236}">
                <a16:creationId xmlns:a16="http://schemas.microsoft.com/office/drawing/2014/main" id="{DBAB1A30-FD4A-4C83-9FE3-8636B544C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130" y="1523322"/>
            <a:ext cx="317550" cy="317550"/>
          </a:xfrm>
          <a:prstGeom prst="rect">
            <a:avLst/>
          </a:prstGeom>
        </p:spPr>
      </p:pic>
      <p:pic>
        <p:nvPicPr>
          <p:cNvPr id="58" name="Bild 57" descr="Fotboll">
            <a:extLst>
              <a:ext uri="{FF2B5EF4-FFF2-40B4-BE49-F238E27FC236}">
                <a16:creationId xmlns:a16="http://schemas.microsoft.com/office/drawing/2014/main" id="{F264F101-D183-4A55-A155-7B254ED5A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5522" y="3094172"/>
            <a:ext cx="245157" cy="245157"/>
          </a:xfrm>
          <a:prstGeom prst="rect">
            <a:avLst/>
          </a:prstGeom>
        </p:spPr>
      </p:pic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D56816A1-CF70-45B6-A54F-B8F1B850B996}"/>
              </a:ext>
            </a:extLst>
          </p:cNvPr>
          <p:cNvCxnSpPr>
            <a:cxnSpLocks/>
            <a:stCxn id="56" idx="3"/>
            <a:endCxn id="53" idx="2"/>
          </p:cNvCxnSpPr>
          <p:nvPr/>
        </p:nvCxnSpPr>
        <p:spPr>
          <a:xfrm flipV="1">
            <a:off x="4860520" y="4436237"/>
            <a:ext cx="1936555" cy="1127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324840F6-D6C1-4F06-AE72-AA6C3C1E56DF}"/>
              </a:ext>
            </a:extLst>
          </p:cNvPr>
          <p:cNvCxnSpPr>
            <a:cxnSpLocks/>
          </p:cNvCxnSpPr>
          <p:nvPr/>
        </p:nvCxnSpPr>
        <p:spPr>
          <a:xfrm flipV="1">
            <a:off x="6815522" y="3344312"/>
            <a:ext cx="161815" cy="8872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pilkoppling 65">
            <a:extLst>
              <a:ext uri="{FF2B5EF4-FFF2-40B4-BE49-F238E27FC236}">
                <a16:creationId xmlns:a16="http://schemas.microsoft.com/office/drawing/2014/main" id="{69DDC00B-814F-4DC3-BE6F-744F87882F20}"/>
              </a:ext>
            </a:extLst>
          </p:cNvPr>
          <p:cNvCxnSpPr>
            <a:cxnSpLocks/>
          </p:cNvCxnSpPr>
          <p:nvPr/>
        </p:nvCxnSpPr>
        <p:spPr>
          <a:xfrm flipH="1" flipV="1">
            <a:off x="5643393" y="1503030"/>
            <a:ext cx="1209710" cy="15544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koppling 72">
            <a:extLst>
              <a:ext uri="{FF2B5EF4-FFF2-40B4-BE49-F238E27FC236}">
                <a16:creationId xmlns:a16="http://schemas.microsoft.com/office/drawing/2014/main" id="{1CC4F0BB-1CB7-48B6-96A4-5C07BF135C3F}"/>
              </a:ext>
            </a:extLst>
          </p:cNvPr>
          <p:cNvCxnSpPr>
            <a:cxnSpLocks/>
          </p:cNvCxnSpPr>
          <p:nvPr/>
        </p:nvCxnSpPr>
        <p:spPr>
          <a:xfrm flipV="1">
            <a:off x="5676145" y="842966"/>
            <a:ext cx="455265" cy="470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Bild 77" descr="Man">
            <a:extLst>
              <a:ext uri="{FF2B5EF4-FFF2-40B4-BE49-F238E27FC236}">
                <a16:creationId xmlns:a16="http://schemas.microsoft.com/office/drawing/2014/main" id="{DA3202DC-749B-4503-84FE-77C8A4C78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5069" y="1752419"/>
            <a:ext cx="476250" cy="492899"/>
          </a:xfrm>
          <a:prstGeom prst="rect">
            <a:avLst/>
          </a:prstGeom>
        </p:spPr>
      </p:pic>
      <p:pic>
        <p:nvPicPr>
          <p:cNvPr id="79" name="Bild 78" descr="Man">
            <a:extLst>
              <a:ext uri="{FF2B5EF4-FFF2-40B4-BE49-F238E27FC236}">
                <a16:creationId xmlns:a16="http://schemas.microsoft.com/office/drawing/2014/main" id="{E9E6642B-D46C-41C6-8FC7-2EDBD328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3796" y="2958774"/>
            <a:ext cx="476250" cy="492899"/>
          </a:xfrm>
          <a:prstGeom prst="rect">
            <a:avLst/>
          </a:prstGeom>
        </p:spPr>
      </p:pic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88136D28-5529-4C4F-B592-2BA1A2FD1C35}"/>
              </a:ext>
            </a:extLst>
          </p:cNvPr>
          <p:cNvCxnSpPr>
            <a:cxnSpLocks/>
          </p:cNvCxnSpPr>
          <p:nvPr/>
        </p:nvCxnSpPr>
        <p:spPr>
          <a:xfrm flipH="1" flipV="1">
            <a:off x="4807387" y="4631441"/>
            <a:ext cx="802476" cy="788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Koppling: böjd 2">
            <a:extLst>
              <a:ext uri="{FF2B5EF4-FFF2-40B4-BE49-F238E27FC236}">
                <a16:creationId xmlns:a16="http://schemas.microsoft.com/office/drawing/2014/main" id="{6D6853B3-8550-4294-BAFF-009EEFFEF7B4}"/>
              </a:ext>
            </a:extLst>
          </p:cNvPr>
          <p:cNvCxnSpPr>
            <a:cxnSpLocks/>
            <a:endCxn id="54" idx="1"/>
          </p:cNvCxnSpPr>
          <p:nvPr/>
        </p:nvCxnSpPr>
        <p:spPr>
          <a:xfrm rot="5400000" flipH="1" flipV="1">
            <a:off x="3547664" y="2548786"/>
            <a:ext cx="3023424" cy="81997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F9672D97-1CE4-4773-9810-B258DE51982E}"/>
              </a:ext>
            </a:extLst>
          </p:cNvPr>
          <p:cNvSpPr txBox="1"/>
          <p:nvPr/>
        </p:nvSpPr>
        <p:spPr>
          <a:xfrm>
            <a:off x="506038" y="1057940"/>
            <a:ext cx="211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Handläggare/enheter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BA5D7C69-3D22-48C7-B7A7-D7709EE10ED0}"/>
              </a:ext>
            </a:extLst>
          </p:cNvPr>
          <p:cNvSpPr txBox="1"/>
          <p:nvPr/>
        </p:nvSpPr>
        <p:spPr>
          <a:xfrm>
            <a:off x="541201" y="1473534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Ärende</a:t>
            </a:r>
          </a:p>
        </p:txBody>
      </p:sp>
      <p:pic>
        <p:nvPicPr>
          <p:cNvPr id="19" name="Bild 18" descr="Users">
            <a:extLst>
              <a:ext uri="{FF2B5EF4-FFF2-40B4-BE49-F238E27FC236}">
                <a16:creationId xmlns:a16="http://schemas.microsoft.com/office/drawing/2014/main" id="{F3940BAF-BBC8-455F-9609-D9879E8D2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V="1">
            <a:off x="5776981" y="-67938"/>
            <a:ext cx="570314" cy="570314"/>
          </a:xfrm>
          <a:prstGeom prst="rect">
            <a:avLst/>
          </a:prstGeom>
        </p:spPr>
      </p:pic>
      <p:pic>
        <p:nvPicPr>
          <p:cNvPr id="59" name="Bild 58" descr="Users">
            <a:extLst>
              <a:ext uri="{FF2B5EF4-FFF2-40B4-BE49-F238E27FC236}">
                <a16:creationId xmlns:a16="http://schemas.microsoft.com/office/drawing/2014/main" id="{BF40443A-0B78-4D3C-85BC-C3E1C636B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5238273" y="-60683"/>
            <a:ext cx="570314" cy="570314"/>
          </a:xfrm>
          <a:prstGeom prst="rect">
            <a:avLst/>
          </a:prstGeom>
        </p:spPr>
      </p:pic>
      <p:pic>
        <p:nvPicPr>
          <p:cNvPr id="61" name="Bild 60" descr="Users">
            <a:extLst>
              <a:ext uri="{FF2B5EF4-FFF2-40B4-BE49-F238E27FC236}">
                <a16:creationId xmlns:a16="http://schemas.microsoft.com/office/drawing/2014/main" id="{44AB21C4-2371-4437-84CA-B902A738E5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4699565" y="-46149"/>
            <a:ext cx="570314" cy="570314"/>
          </a:xfrm>
          <a:prstGeom prst="rect">
            <a:avLst/>
          </a:prstGeom>
        </p:spPr>
      </p:pic>
      <p:pic>
        <p:nvPicPr>
          <p:cNvPr id="63" name="Bild 62" descr="Users">
            <a:extLst>
              <a:ext uri="{FF2B5EF4-FFF2-40B4-BE49-F238E27FC236}">
                <a16:creationId xmlns:a16="http://schemas.microsoft.com/office/drawing/2014/main" id="{20AB15B4-6F04-4973-8890-244F054933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6300786" y="-77186"/>
            <a:ext cx="570314" cy="570314"/>
          </a:xfrm>
          <a:prstGeom prst="rect">
            <a:avLst/>
          </a:prstGeom>
        </p:spPr>
      </p:pic>
      <p:pic>
        <p:nvPicPr>
          <p:cNvPr id="64" name="Bild 63" descr="Users">
            <a:extLst>
              <a:ext uri="{FF2B5EF4-FFF2-40B4-BE49-F238E27FC236}">
                <a16:creationId xmlns:a16="http://schemas.microsoft.com/office/drawing/2014/main" id="{948D5A34-4D46-4E24-9DC4-B6CCFF8925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41640" y="1840872"/>
            <a:ext cx="570314" cy="570314"/>
          </a:xfrm>
          <a:prstGeom prst="rect">
            <a:avLst/>
          </a:prstGeom>
        </p:spPr>
      </p:pic>
      <p:sp>
        <p:nvSpPr>
          <p:cNvPr id="65" name="textruta 64">
            <a:extLst>
              <a:ext uri="{FF2B5EF4-FFF2-40B4-BE49-F238E27FC236}">
                <a16:creationId xmlns:a16="http://schemas.microsoft.com/office/drawing/2014/main" id="{31D5B50C-D4B4-4BE6-9E18-484D1408D146}"/>
              </a:ext>
            </a:extLst>
          </p:cNvPr>
          <p:cNvSpPr txBox="1"/>
          <p:nvPr/>
        </p:nvSpPr>
        <p:spPr>
          <a:xfrm>
            <a:off x="562871" y="1941363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Kunder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BF86DD4E-C1AE-4769-A779-CBA52A61FD24}"/>
              </a:ext>
            </a:extLst>
          </p:cNvPr>
          <p:cNvSpPr txBox="1"/>
          <p:nvPr/>
        </p:nvSpPr>
        <p:spPr>
          <a:xfrm>
            <a:off x="-29118" y="2643391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Som också kan tolkas…</a:t>
            </a:r>
          </a:p>
        </p:txBody>
      </p:sp>
      <p:pic>
        <p:nvPicPr>
          <p:cNvPr id="68" name="Bild 67" descr="Man">
            <a:extLst>
              <a:ext uri="{FF2B5EF4-FFF2-40B4-BE49-F238E27FC236}">
                <a16:creationId xmlns:a16="http://schemas.microsoft.com/office/drawing/2014/main" id="{4CE460A7-B933-408F-B0F0-C5E62F21B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080351"/>
            <a:ext cx="476250" cy="492899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BF0199F6-8529-497B-9F4F-9C72D0E08DC3}"/>
              </a:ext>
            </a:extLst>
          </p:cNvPr>
          <p:cNvSpPr txBox="1"/>
          <p:nvPr/>
        </p:nvSpPr>
        <p:spPr>
          <a:xfrm>
            <a:off x="479595" y="3179169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Spelare</a:t>
            </a:r>
          </a:p>
        </p:txBody>
      </p:sp>
      <p:pic>
        <p:nvPicPr>
          <p:cNvPr id="70" name="Bild 69" descr="Fotboll">
            <a:extLst>
              <a:ext uri="{FF2B5EF4-FFF2-40B4-BE49-F238E27FC236}">
                <a16:creationId xmlns:a16="http://schemas.microsoft.com/office/drawing/2014/main" id="{6F879FC5-7A91-4C1E-844F-A39D3FF4CB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50" y="3652532"/>
            <a:ext cx="317550" cy="317550"/>
          </a:xfrm>
          <a:prstGeom prst="rect">
            <a:avLst/>
          </a:prstGeom>
        </p:spPr>
      </p:pic>
      <p:sp>
        <p:nvSpPr>
          <p:cNvPr id="71" name="textruta 70">
            <a:extLst>
              <a:ext uri="{FF2B5EF4-FFF2-40B4-BE49-F238E27FC236}">
                <a16:creationId xmlns:a16="http://schemas.microsoft.com/office/drawing/2014/main" id="{6CC46FC7-594B-4775-A958-301DEB38BDA4}"/>
              </a:ext>
            </a:extLst>
          </p:cNvPr>
          <p:cNvSpPr txBox="1"/>
          <p:nvPr/>
        </p:nvSpPr>
        <p:spPr>
          <a:xfrm>
            <a:off x="506934" y="36585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Boll</a:t>
            </a:r>
          </a:p>
        </p:txBody>
      </p:sp>
      <p:pic>
        <p:nvPicPr>
          <p:cNvPr id="72" name="Bild 71" descr="Users">
            <a:extLst>
              <a:ext uri="{FF2B5EF4-FFF2-40B4-BE49-F238E27FC236}">
                <a16:creationId xmlns:a16="http://schemas.microsoft.com/office/drawing/2014/main" id="{C86075D3-5511-4F43-8253-08A5A03AE2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 flipV="1">
            <a:off x="-6112" y="3978651"/>
            <a:ext cx="570314" cy="570314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12CC8953-6EF6-4A91-B29E-016904807902}"/>
              </a:ext>
            </a:extLst>
          </p:cNvPr>
          <p:cNvSpPr txBox="1"/>
          <p:nvPr/>
        </p:nvSpPr>
        <p:spPr>
          <a:xfrm>
            <a:off x="506895" y="4075164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Kunder</a:t>
            </a:r>
          </a:p>
        </p:txBody>
      </p:sp>
      <p:pic>
        <p:nvPicPr>
          <p:cNvPr id="75" name="Bild 74" descr="Fotboll">
            <a:extLst>
              <a:ext uri="{FF2B5EF4-FFF2-40B4-BE49-F238E27FC236}">
                <a16:creationId xmlns:a16="http://schemas.microsoft.com/office/drawing/2014/main" id="{034497FC-962B-4BE5-853F-58A3147BFE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62138" y="610783"/>
            <a:ext cx="245157" cy="245157"/>
          </a:xfrm>
          <a:prstGeom prst="rect">
            <a:avLst/>
          </a:prstGeom>
        </p:spPr>
      </p:pic>
      <p:sp>
        <p:nvSpPr>
          <p:cNvPr id="76" name="textruta 75">
            <a:extLst>
              <a:ext uri="{FF2B5EF4-FFF2-40B4-BE49-F238E27FC236}">
                <a16:creationId xmlns:a16="http://schemas.microsoft.com/office/drawing/2014/main" id="{1C514DEF-78D5-46FF-98EA-B1D4285DA93F}"/>
              </a:ext>
            </a:extLst>
          </p:cNvPr>
          <p:cNvSpPr txBox="1"/>
          <p:nvPr/>
        </p:nvSpPr>
        <p:spPr>
          <a:xfrm>
            <a:off x="97169" y="139323"/>
            <a:ext cx="4205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2020 digitalt och effektivt spelsätt</a:t>
            </a:r>
          </a:p>
          <a:p>
            <a:r>
              <a:rPr lang="sv-SE" sz="2000" b="1" dirty="0">
                <a:solidFill>
                  <a:schemeClr val="bg1"/>
                </a:solidFill>
              </a:rPr>
              <a:t>               (Fin fotboll)</a:t>
            </a:r>
          </a:p>
        </p:txBody>
      </p:sp>
      <p:cxnSp>
        <p:nvCxnSpPr>
          <p:cNvPr id="77" name="Koppling: böjd 76">
            <a:extLst>
              <a:ext uri="{FF2B5EF4-FFF2-40B4-BE49-F238E27FC236}">
                <a16:creationId xmlns:a16="http://schemas.microsoft.com/office/drawing/2014/main" id="{42CEC541-EF81-4B65-98E8-CAACFC60335A}"/>
              </a:ext>
            </a:extLst>
          </p:cNvPr>
          <p:cNvCxnSpPr>
            <a:cxnSpLocks/>
            <a:stCxn id="53" idx="1"/>
          </p:cNvCxnSpPr>
          <p:nvPr/>
        </p:nvCxnSpPr>
        <p:spPr>
          <a:xfrm rot="10800000">
            <a:off x="5621764" y="1599465"/>
            <a:ext cx="1052732" cy="271419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Bild 80" descr="Fotboll">
            <a:extLst>
              <a:ext uri="{FF2B5EF4-FFF2-40B4-BE49-F238E27FC236}">
                <a16:creationId xmlns:a16="http://schemas.microsoft.com/office/drawing/2014/main" id="{324D24D4-CF89-4335-8B66-614745F77D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05471" y="601567"/>
            <a:ext cx="245157" cy="245157"/>
          </a:xfrm>
          <a:prstGeom prst="rect">
            <a:avLst/>
          </a:prstGeom>
        </p:spPr>
      </p:pic>
      <p:pic>
        <p:nvPicPr>
          <p:cNvPr id="82" name="Bild 81" descr="Fotboll">
            <a:extLst>
              <a:ext uri="{FF2B5EF4-FFF2-40B4-BE49-F238E27FC236}">
                <a16:creationId xmlns:a16="http://schemas.microsoft.com/office/drawing/2014/main" id="{9BF8241C-9664-4EB9-8C46-753735608D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1483" y="610782"/>
            <a:ext cx="245157" cy="245157"/>
          </a:xfrm>
          <a:prstGeom prst="rect">
            <a:avLst/>
          </a:prstGeom>
        </p:spPr>
      </p:pic>
      <p:cxnSp>
        <p:nvCxnSpPr>
          <p:cNvPr id="83" name="Rak pilkoppling 82">
            <a:extLst>
              <a:ext uri="{FF2B5EF4-FFF2-40B4-BE49-F238E27FC236}">
                <a16:creationId xmlns:a16="http://schemas.microsoft.com/office/drawing/2014/main" id="{4EBFB005-87C3-4A9D-ACBB-C42A3622F9F0}"/>
              </a:ext>
            </a:extLst>
          </p:cNvPr>
          <p:cNvCxnSpPr>
            <a:cxnSpLocks/>
          </p:cNvCxnSpPr>
          <p:nvPr/>
        </p:nvCxnSpPr>
        <p:spPr>
          <a:xfrm flipH="1" flipV="1">
            <a:off x="5322264" y="841814"/>
            <a:ext cx="194785" cy="4437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pilkoppling 83">
            <a:extLst>
              <a:ext uri="{FF2B5EF4-FFF2-40B4-BE49-F238E27FC236}">
                <a16:creationId xmlns:a16="http://schemas.microsoft.com/office/drawing/2014/main" id="{C9281881-493C-4B61-AEC0-19FDA51E97B3}"/>
              </a:ext>
            </a:extLst>
          </p:cNvPr>
          <p:cNvCxnSpPr>
            <a:cxnSpLocks/>
          </p:cNvCxnSpPr>
          <p:nvPr/>
        </p:nvCxnSpPr>
        <p:spPr>
          <a:xfrm flipV="1">
            <a:off x="5620580" y="861817"/>
            <a:ext cx="75315" cy="453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Bild 84" descr="Fotboll">
            <a:extLst>
              <a:ext uri="{FF2B5EF4-FFF2-40B4-BE49-F238E27FC236}">
                <a16:creationId xmlns:a16="http://schemas.microsoft.com/office/drawing/2014/main" id="{38A52A8E-37A0-4E75-A583-3CEDD2853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73740" y="5123596"/>
            <a:ext cx="245157" cy="2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66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82910" y="6327592"/>
            <a:ext cx="1258239" cy="46166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7D57E64-412B-4AA9-9A78-43CA778B79CE}"/>
              </a:ext>
            </a:extLst>
          </p:cNvPr>
          <p:cNvSpPr txBox="1"/>
          <p:nvPr/>
        </p:nvSpPr>
        <p:spPr>
          <a:xfrm>
            <a:off x="2920044" y="5477030"/>
            <a:ext cx="235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Miljöenheten/Strandskydd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1F499CA-C40B-4127-B013-6B7AA2F7023F}"/>
              </a:ext>
            </a:extLst>
          </p:cNvPr>
          <p:cNvSpPr txBox="1"/>
          <p:nvPr/>
        </p:nvSpPr>
        <p:spPr>
          <a:xfrm>
            <a:off x="7542051" y="5514729"/>
            <a:ext cx="181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Nacka Kommun, Bygglovenheten</a:t>
            </a:r>
          </a:p>
        </p:txBody>
      </p:sp>
      <p:pic>
        <p:nvPicPr>
          <p:cNvPr id="12" name="Bild 11" descr="Fotboll">
            <a:extLst>
              <a:ext uri="{FF2B5EF4-FFF2-40B4-BE49-F238E27FC236}">
                <a16:creationId xmlns:a16="http://schemas.microsoft.com/office/drawing/2014/main" id="{0A66497F-4ADB-4FB1-A968-1409377C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065" y="4935071"/>
            <a:ext cx="637035" cy="63703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F02604F-C032-4874-BE13-553550373BBC}"/>
              </a:ext>
            </a:extLst>
          </p:cNvPr>
          <p:cNvSpPr txBox="1"/>
          <p:nvPr/>
        </p:nvSpPr>
        <p:spPr>
          <a:xfrm>
            <a:off x="5052975" y="1048125"/>
            <a:ext cx="23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Bygglovsansökan</a:t>
            </a:r>
          </a:p>
        </p:txBody>
      </p:sp>
      <p:pic>
        <p:nvPicPr>
          <p:cNvPr id="17" name="Bild 16" descr="Skicka">
            <a:extLst>
              <a:ext uri="{FF2B5EF4-FFF2-40B4-BE49-F238E27FC236}">
                <a16:creationId xmlns:a16="http://schemas.microsoft.com/office/drawing/2014/main" id="{DBACA0ED-2D31-45A2-8E49-3039F6834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2070" y="122683"/>
            <a:ext cx="230832" cy="230832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63ACB86C-99B4-44E5-9EC3-4C508AE86A06}"/>
              </a:ext>
            </a:extLst>
          </p:cNvPr>
          <p:cNvSpPr txBox="1"/>
          <p:nvPr/>
        </p:nvSpPr>
        <p:spPr>
          <a:xfrm>
            <a:off x="2815206" y="199627"/>
            <a:ext cx="124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E-tjänst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B40CE633-5F37-49C8-A1F9-A2636E212712}"/>
              </a:ext>
            </a:extLst>
          </p:cNvPr>
          <p:cNvSpPr txBox="1"/>
          <p:nvPr/>
        </p:nvSpPr>
        <p:spPr>
          <a:xfrm>
            <a:off x="151683" y="1263245"/>
            <a:ext cx="150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Våga utmana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9150C15-F4FD-4928-BF23-A4EE0679F3B8}"/>
              </a:ext>
            </a:extLst>
          </p:cNvPr>
          <p:cNvSpPr txBox="1"/>
          <p:nvPr/>
        </p:nvSpPr>
        <p:spPr>
          <a:xfrm>
            <a:off x="127752" y="1937453"/>
            <a:ext cx="1790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Hitta effektiva vägar, våga spela den där djupledsbollen…</a:t>
            </a:r>
          </a:p>
          <a:p>
            <a:endParaRPr lang="sv-SE" dirty="0"/>
          </a:p>
          <a:p>
            <a:r>
              <a:rPr lang="sv-SE" dirty="0"/>
              <a:t>Och ibland så måste vi våga skjuta från halva plan!</a:t>
            </a:r>
          </a:p>
        </p:txBody>
      </p:sp>
      <p:sp>
        <p:nvSpPr>
          <p:cNvPr id="34" name="Pil: uppåt 33">
            <a:extLst>
              <a:ext uri="{FF2B5EF4-FFF2-40B4-BE49-F238E27FC236}">
                <a16:creationId xmlns:a16="http://schemas.microsoft.com/office/drawing/2014/main" id="{A56CDD04-A820-4282-AB32-AADA4BFF5EB6}"/>
              </a:ext>
            </a:extLst>
          </p:cNvPr>
          <p:cNvSpPr/>
          <p:nvPr/>
        </p:nvSpPr>
        <p:spPr>
          <a:xfrm rot="5400000">
            <a:off x="998992" y="3673170"/>
            <a:ext cx="298164" cy="199278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Pil: uppåt 34">
            <a:extLst>
              <a:ext uri="{FF2B5EF4-FFF2-40B4-BE49-F238E27FC236}">
                <a16:creationId xmlns:a16="http://schemas.microsoft.com/office/drawing/2014/main" id="{EEFE0BB9-AF8B-410F-877E-F93617CCC063}"/>
              </a:ext>
            </a:extLst>
          </p:cNvPr>
          <p:cNvSpPr/>
          <p:nvPr/>
        </p:nvSpPr>
        <p:spPr>
          <a:xfrm rot="5400000">
            <a:off x="1049897" y="780064"/>
            <a:ext cx="298164" cy="199278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8" name="Rubrik 1">
            <a:extLst>
              <a:ext uri="{FF2B5EF4-FFF2-40B4-BE49-F238E27FC236}">
                <a16:creationId xmlns:a16="http://schemas.microsoft.com/office/drawing/2014/main" id="{969BB9BB-2E6B-49B5-ABF3-7005C79B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009" y="-100524"/>
            <a:ext cx="3797500" cy="1006481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3 in one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11CA5A80-D85A-40B0-97B1-6C22B833440F}"/>
              </a:ext>
            </a:extLst>
          </p:cNvPr>
          <p:cNvSpPr txBox="1"/>
          <p:nvPr/>
        </p:nvSpPr>
        <p:spPr>
          <a:xfrm>
            <a:off x="5202795" y="5477030"/>
            <a:ext cx="225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Nacka Vatten och avfall AB/Kommunalt vatten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1841085-28C7-4314-BA70-20516F264217}"/>
              </a:ext>
            </a:extLst>
          </p:cNvPr>
          <p:cNvSpPr/>
          <p:nvPr/>
        </p:nvSpPr>
        <p:spPr>
          <a:xfrm>
            <a:off x="4245678" y="2760589"/>
            <a:ext cx="370064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3BEA79F-BE94-4EDD-AA8B-DDB8CA7E2128}"/>
              </a:ext>
            </a:extLst>
          </p:cNvPr>
          <p:cNvSpPr/>
          <p:nvPr/>
        </p:nvSpPr>
        <p:spPr>
          <a:xfrm rot="5400000">
            <a:off x="7004875" y="3623696"/>
            <a:ext cx="2154507" cy="4282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D05B10A6-546A-4BAF-B119-2898E6F099B5}"/>
              </a:ext>
            </a:extLst>
          </p:cNvPr>
          <p:cNvSpPr/>
          <p:nvPr/>
        </p:nvSpPr>
        <p:spPr>
          <a:xfrm rot="5400000">
            <a:off x="2984167" y="3623695"/>
            <a:ext cx="2154507" cy="4282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E0DB4AA5-6306-4964-B5D4-13CEEB5D5D54}"/>
              </a:ext>
            </a:extLst>
          </p:cNvPr>
          <p:cNvSpPr/>
          <p:nvPr/>
        </p:nvSpPr>
        <p:spPr>
          <a:xfrm rot="5400000">
            <a:off x="4314439" y="2952131"/>
            <a:ext cx="3497636" cy="4282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 44" descr="Fotboll">
            <a:extLst>
              <a:ext uri="{FF2B5EF4-FFF2-40B4-BE49-F238E27FC236}">
                <a16:creationId xmlns:a16="http://schemas.microsoft.com/office/drawing/2014/main" id="{ECA46A4E-354F-4FC5-B8DB-B3150FED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7482" y="4935071"/>
            <a:ext cx="637035" cy="637035"/>
          </a:xfrm>
          <a:prstGeom prst="rect">
            <a:avLst/>
          </a:prstGeom>
        </p:spPr>
      </p:pic>
      <p:pic>
        <p:nvPicPr>
          <p:cNvPr id="46" name="Bild 45" descr="Fotboll">
            <a:extLst>
              <a:ext uri="{FF2B5EF4-FFF2-40B4-BE49-F238E27FC236}">
                <a16:creationId xmlns:a16="http://schemas.microsoft.com/office/drawing/2014/main" id="{60B71ABA-7763-4C15-A0DF-5CFF0DD5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2902" y="4935071"/>
            <a:ext cx="637035" cy="637035"/>
          </a:xfrm>
          <a:prstGeom prst="rect">
            <a:avLst/>
          </a:prstGeom>
        </p:spPr>
      </p:pic>
      <p:sp>
        <p:nvSpPr>
          <p:cNvPr id="15" name="Pil: höger 14">
            <a:extLst>
              <a:ext uri="{FF2B5EF4-FFF2-40B4-BE49-F238E27FC236}">
                <a16:creationId xmlns:a16="http://schemas.microsoft.com/office/drawing/2014/main" id="{799084A2-C6DB-4A1D-AA8B-99B9C75E1F70}"/>
              </a:ext>
            </a:extLst>
          </p:cNvPr>
          <p:cNvSpPr/>
          <p:nvPr/>
        </p:nvSpPr>
        <p:spPr>
          <a:xfrm>
            <a:off x="5974729" y="6373368"/>
            <a:ext cx="4347348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B61B200C-7090-4906-912A-F52541EDEC63}"/>
              </a:ext>
            </a:extLst>
          </p:cNvPr>
          <p:cNvSpPr/>
          <p:nvPr/>
        </p:nvSpPr>
        <p:spPr>
          <a:xfrm rot="16200000">
            <a:off x="7847981" y="3653837"/>
            <a:ext cx="5432825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" name="Bild 50" descr="Fotboll">
            <a:extLst>
              <a:ext uri="{FF2B5EF4-FFF2-40B4-BE49-F238E27FC236}">
                <a16:creationId xmlns:a16="http://schemas.microsoft.com/office/drawing/2014/main" id="{D5A22F3B-0882-428C-A365-3E4CA675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3259" y="660448"/>
            <a:ext cx="553381" cy="553381"/>
          </a:xfrm>
          <a:prstGeom prst="rect">
            <a:avLst/>
          </a:prstGeom>
        </p:spPr>
      </p:pic>
      <p:sp>
        <p:nvSpPr>
          <p:cNvPr id="16" name="Pil: streckad höger 15">
            <a:extLst>
              <a:ext uri="{FF2B5EF4-FFF2-40B4-BE49-F238E27FC236}">
                <a16:creationId xmlns:a16="http://schemas.microsoft.com/office/drawing/2014/main" id="{77EFD00D-7D75-40D0-ABB6-0049A4C9550B}"/>
              </a:ext>
            </a:extLst>
          </p:cNvPr>
          <p:cNvSpPr/>
          <p:nvPr/>
        </p:nvSpPr>
        <p:spPr>
          <a:xfrm rot="5400000">
            <a:off x="3585915" y="3354860"/>
            <a:ext cx="978408" cy="484632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Pil: streckad höger 52">
            <a:extLst>
              <a:ext uri="{FF2B5EF4-FFF2-40B4-BE49-F238E27FC236}">
                <a16:creationId xmlns:a16="http://schemas.microsoft.com/office/drawing/2014/main" id="{DDC535EC-5CBC-4E69-82ED-CB54AC13D506}"/>
              </a:ext>
            </a:extLst>
          </p:cNvPr>
          <p:cNvSpPr/>
          <p:nvPr/>
        </p:nvSpPr>
        <p:spPr>
          <a:xfrm rot="5400000">
            <a:off x="7597900" y="3354860"/>
            <a:ext cx="978408" cy="484632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Pil: streckad höger 53">
            <a:extLst>
              <a:ext uri="{FF2B5EF4-FFF2-40B4-BE49-F238E27FC236}">
                <a16:creationId xmlns:a16="http://schemas.microsoft.com/office/drawing/2014/main" id="{AF431F66-022E-4B7A-AA44-D3AC33F7F9C6}"/>
              </a:ext>
            </a:extLst>
          </p:cNvPr>
          <p:cNvSpPr/>
          <p:nvPr/>
        </p:nvSpPr>
        <p:spPr>
          <a:xfrm rot="5400000">
            <a:off x="5568690" y="3364474"/>
            <a:ext cx="978408" cy="484632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31080896-166C-44FC-91AB-E91CD1E39116}"/>
              </a:ext>
            </a:extLst>
          </p:cNvPr>
          <p:cNvSpPr txBox="1"/>
          <p:nvPr/>
        </p:nvSpPr>
        <p:spPr>
          <a:xfrm>
            <a:off x="5631224" y="706307"/>
            <a:ext cx="98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Kund </a:t>
            </a:r>
          </a:p>
        </p:txBody>
      </p:sp>
      <p:sp>
        <p:nvSpPr>
          <p:cNvPr id="57" name="Pil: höger 56">
            <a:extLst>
              <a:ext uri="{FF2B5EF4-FFF2-40B4-BE49-F238E27FC236}">
                <a16:creationId xmlns:a16="http://schemas.microsoft.com/office/drawing/2014/main" id="{2BFF8898-86E6-4602-90A8-85F0B29A3654}"/>
              </a:ext>
            </a:extLst>
          </p:cNvPr>
          <p:cNvSpPr/>
          <p:nvPr/>
        </p:nvSpPr>
        <p:spPr>
          <a:xfrm rot="10800000">
            <a:off x="7542050" y="706307"/>
            <a:ext cx="315061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8" name="Bild 57" descr="Fotboll">
            <a:extLst>
              <a:ext uri="{FF2B5EF4-FFF2-40B4-BE49-F238E27FC236}">
                <a16:creationId xmlns:a16="http://schemas.microsoft.com/office/drawing/2014/main" id="{797084C5-4835-4BF6-8CE3-0B7F5707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1670" y="2788522"/>
            <a:ext cx="312447" cy="312447"/>
          </a:xfrm>
          <a:prstGeom prst="rect">
            <a:avLst/>
          </a:prstGeom>
        </p:spPr>
      </p:pic>
      <p:pic>
        <p:nvPicPr>
          <p:cNvPr id="61" name="Bild 60" descr="Fotboll">
            <a:extLst>
              <a:ext uri="{FF2B5EF4-FFF2-40B4-BE49-F238E27FC236}">
                <a16:creationId xmlns:a16="http://schemas.microsoft.com/office/drawing/2014/main" id="{A6F773EE-24E9-4FFE-A46A-FCB7DC11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6785" y="2788522"/>
            <a:ext cx="312447" cy="312447"/>
          </a:xfrm>
          <a:prstGeom prst="rect">
            <a:avLst/>
          </a:prstGeom>
        </p:spPr>
      </p:pic>
      <p:pic>
        <p:nvPicPr>
          <p:cNvPr id="62" name="Bild 61" descr="Fotboll">
            <a:extLst>
              <a:ext uri="{FF2B5EF4-FFF2-40B4-BE49-F238E27FC236}">
                <a16:creationId xmlns:a16="http://schemas.microsoft.com/office/drawing/2014/main" id="{971DB97D-0EDD-4612-B432-AA89F4FE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5904" y="2788522"/>
            <a:ext cx="312447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49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9F5CA1-086E-40FE-A146-627CFA2878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C64A880-30F0-4442-896B-18D6B69E0CF3}"/>
              </a:ext>
            </a:extLst>
          </p:cNvPr>
          <p:cNvSpPr txBox="1"/>
          <p:nvPr/>
        </p:nvSpPr>
        <p:spPr>
          <a:xfrm>
            <a:off x="243535" y="455856"/>
            <a:ext cx="11704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Allt handlar inte om </a:t>
            </a:r>
            <a:r>
              <a:rPr lang="sv-SE" sz="3600" b="1" dirty="0"/>
              <a:t>digitaliseringsverktygen</a:t>
            </a:r>
            <a:r>
              <a:rPr lang="sv-SE" sz="2800" b="1" dirty="0">
                <a:solidFill>
                  <a:schemeClr val="bg1"/>
                </a:solidFill>
              </a:rPr>
              <a:t>, de största verktygen i digitaliseringen är  VI!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040C9C1-0C32-4AAF-B95D-AB5B3FDB6334}"/>
              </a:ext>
            </a:extLst>
          </p:cNvPr>
          <p:cNvSpPr txBox="1"/>
          <p:nvPr/>
        </p:nvSpPr>
        <p:spPr>
          <a:xfrm>
            <a:off x="243535" y="1874542"/>
            <a:ext cx="11264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highlight>
                  <a:srgbClr val="00FF00"/>
                </a:highlight>
              </a:rPr>
              <a:t>Kan man vinna en fotbollsmatch om man får en spelare utvisad?</a:t>
            </a:r>
          </a:p>
          <a:p>
            <a:endParaRPr lang="sv-SE" sz="2800" b="1" dirty="0"/>
          </a:p>
          <a:p>
            <a:r>
              <a:rPr lang="sv-SE" sz="2800" b="1" u="sng" dirty="0"/>
              <a:t>Självklart, med rätt attityd rätt taktik och spelsätt så kan man fortfarande vinna matchen.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BA7FB42-7BC6-40D5-A82E-400F91616EE1}"/>
              </a:ext>
            </a:extLst>
          </p:cNvPr>
          <p:cNvSpPr/>
          <p:nvPr/>
        </p:nvSpPr>
        <p:spPr>
          <a:xfrm>
            <a:off x="463916" y="3385561"/>
            <a:ext cx="11144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800" b="1" dirty="0"/>
          </a:p>
          <a:p>
            <a:endParaRPr lang="sv-SE" sz="2800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D3C846F-A633-4184-8B58-8B99691C54E4}"/>
              </a:ext>
            </a:extLst>
          </p:cNvPr>
          <p:cNvSpPr txBox="1"/>
          <p:nvPr/>
        </p:nvSpPr>
        <p:spPr>
          <a:xfrm>
            <a:off x="218220" y="3850140"/>
            <a:ext cx="1126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highlight>
                  <a:srgbClr val="00FF00"/>
                </a:highlight>
              </a:rPr>
              <a:t>Kan man leverera hög service om man har en kollega som är sjuk eller mammaledig?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92C1B91-6C6E-49B4-8F4C-43012920813D}"/>
              </a:ext>
            </a:extLst>
          </p:cNvPr>
          <p:cNvSpPr txBox="1"/>
          <p:nvPr/>
        </p:nvSpPr>
        <p:spPr>
          <a:xfrm>
            <a:off x="218219" y="5149366"/>
            <a:ext cx="1126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Självklart, med rätt attityd rätt verktyg, rutiner och spelsätt så kan man fortfarande leverera hög service. </a:t>
            </a:r>
          </a:p>
        </p:txBody>
      </p:sp>
    </p:spTree>
    <p:extLst>
      <p:ext uri="{BB962C8B-B14F-4D97-AF65-F5344CB8AC3E}">
        <p14:creationId xmlns:p14="http://schemas.microsoft.com/office/powerpoint/2010/main" val="35559955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Nacka kommun jan 2020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ACEF3435-45A0-4701-A52F-3E2AA867481B}" vid="{8A07EE9B-EF30-419C-91BC-BE97965D346D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280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Nacka kommun jan 2020</vt:lpstr>
      <vt:lpstr>Digitalisering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in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</dc:title>
  <dc:creator>Nabi Ali</dc:creator>
  <cp:lastModifiedBy>Nabi Ali</cp:lastModifiedBy>
  <cp:revision>50</cp:revision>
  <dcterms:created xsi:type="dcterms:W3CDTF">2021-04-08T15:08:22Z</dcterms:created>
  <dcterms:modified xsi:type="dcterms:W3CDTF">2022-05-05T07:59:41Z</dcterms:modified>
</cp:coreProperties>
</file>