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  <p:sldMasterId id="2147483688" r:id="rId3"/>
    <p:sldMasterId id="2147483693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59" r:id="rId7"/>
    <p:sldId id="262" r:id="rId8"/>
    <p:sldId id="263" r:id="rId9"/>
    <p:sldId id="264" r:id="rId10"/>
    <p:sldId id="277" r:id="rId11"/>
    <p:sldId id="261" r:id="rId12"/>
    <p:sldId id="272" r:id="rId13"/>
    <p:sldId id="278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4AD"/>
    <a:srgbClr val="B0C1CC"/>
    <a:srgbClr val="B4A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F655B-197E-A248-8539-FB0B7E1BD657}" v="2" dt="2023-02-09T13:33:52.184"/>
    <p1510:client id="{92862208-0649-CFA1-96C1-4641CDDB6FAD}" v="512" dt="2023-02-09T08:05:45.077"/>
    <p1510:client id="{BB4E9B00-5F6B-9224-2BF7-33FDF69AAF61}" v="22" dt="2023-02-09T07:39:10.897"/>
    <p1510:client id="{C0864D2F-DDD5-43FC-9DC1-D6DCB1A310EE}" v="2" dt="2023-02-09T14:57:51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2"/>
      </p:cViewPr>
      <p:guideLst>
        <p:guide orient="horz" pos="2546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yckholm" userId="S::maria.lyckholm@sundbyberg.se::903d48c9-3371-45dc-b298-fb894ec28c5f" providerId="AD" clId="Web-{92862208-0649-CFA1-96C1-4641CDDB6FAD}"/>
    <pc:docChg chg="modSld">
      <pc:chgData name="Maria Lyckholm" userId="S::maria.lyckholm@sundbyberg.se::903d48c9-3371-45dc-b298-fb894ec28c5f" providerId="AD" clId="Web-{92862208-0649-CFA1-96C1-4641CDDB6FAD}" dt="2023-02-09T08:05:45.077" v="508" actId="20577"/>
      <pc:docMkLst>
        <pc:docMk/>
      </pc:docMkLst>
      <pc:sldChg chg="modSp">
        <pc:chgData name="Maria Lyckholm" userId="S::maria.lyckholm@sundbyberg.se::903d48c9-3371-45dc-b298-fb894ec28c5f" providerId="AD" clId="Web-{92862208-0649-CFA1-96C1-4641CDDB6FAD}" dt="2023-02-09T07:54:02.942" v="292" actId="20577"/>
        <pc:sldMkLst>
          <pc:docMk/>
          <pc:sldMk cId="682431212" sldId="272"/>
        </pc:sldMkLst>
        <pc:spChg chg="mod">
          <ac:chgData name="Maria Lyckholm" userId="S::maria.lyckholm@sundbyberg.se::903d48c9-3371-45dc-b298-fb894ec28c5f" providerId="AD" clId="Web-{92862208-0649-CFA1-96C1-4641CDDB6FAD}" dt="2023-02-09T07:54:02.942" v="292" actId="20577"/>
          <ac:spMkLst>
            <pc:docMk/>
            <pc:sldMk cId="682431212" sldId="272"/>
            <ac:spMk id="3" creationId="{9C9AA7B2-56C4-19DE-B1ED-D0F8F10B1E24}"/>
          </ac:spMkLst>
        </pc:spChg>
      </pc:sldChg>
      <pc:sldChg chg="modSp">
        <pc:chgData name="Maria Lyckholm" userId="S::maria.lyckholm@sundbyberg.se::903d48c9-3371-45dc-b298-fb894ec28c5f" providerId="AD" clId="Web-{92862208-0649-CFA1-96C1-4641CDDB6FAD}" dt="2023-02-09T08:01:32.052" v="410" actId="20577"/>
        <pc:sldMkLst>
          <pc:docMk/>
          <pc:sldMk cId="1047462042" sldId="273"/>
        </pc:sldMkLst>
        <pc:spChg chg="mod">
          <ac:chgData name="Maria Lyckholm" userId="S::maria.lyckholm@sundbyberg.se::903d48c9-3371-45dc-b298-fb894ec28c5f" providerId="AD" clId="Web-{92862208-0649-CFA1-96C1-4641CDDB6FAD}" dt="2023-02-09T08:01:32.052" v="410" actId="20577"/>
          <ac:spMkLst>
            <pc:docMk/>
            <pc:sldMk cId="1047462042" sldId="273"/>
            <ac:spMk id="3" creationId="{7A685FB4-4658-2684-3C41-896D1F188FD1}"/>
          </ac:spMkLst>
        </pc:spChg>
        <pc:picChg chg="mod">
          <ac:chgData name="Maria Lyckholm" userId="S::maria.lyckholm@sundbyberg.se::903d48c9-3371-45dc-b298-fb894ec28c5f" providerId="AD" clId="Web-{92862208-0649-CFA1-96C1-4641CDDB6FAD}" dt="2023-02-09T08:01:19.051" v="400" actId="1076"/>
          <ac:picMkLst>
            <pc:docMk/>
            <pc:sldMk cId="1047462042" sldId="273"/>
            <ac:picMk id="8" creationId="{3C7F1B90-845F-1631-3E9F-8A282603715B}"/>
          </ac:picMkLst>
        </pc:picChg>
        <pc:picChg chg="mod">
          <ac:chgData name="Maria Lyckholm" userId="S::maria.lyckholm@sundbyberg.se::903d48c9-3371-45dc-b298-fb894ec28c5f" providerId="AD" clId="Web-{92862208-0649-CFA1-96C1-4641CDDB6FAD}" dt="2023-02-09T07:57:31.699" v="312" actId="14100"/>
          <ac:picMkLst>
            <pc:docMk/>
            <pc:sldMk cId="1047462042" sldId="273"/>
            <ac:picMk id="9" creationId="{8B9CAC92-98C7-FCC9-446E-B7F897C7480A}"/>
          </ac:picMkLst>
        </pc:picChg>
        <pc:picChg chg="mod">
          <ac:chgData name="Maria Lyckholm" userId="S::maria.lyckholm@sundbyberg.se::903d48c9-3371-45dc-b298-fb894ec28c5f" providerId="AD" clId="Web-{92862208-0649-CFA1-96C1-4641CDDB6FAD}" dt="2023-02-09T07:57:44.106" v="314" actId="1076"/>
          <ac:picMkLst>
            <pc:docMk/>
            <pc:sldMk cId="1047462042" sldId="273"/>
            <ac:picMk id="10" creationId="{D19C8545-C64C-F0FE-9D62-7D5428916741}"/>
          </ac:picMkLst>
        </pc:picChg>
        <pc:picChg chg="mod">
          <ac:chgData name="Maria Lyckholm" userId="S::maria.lyckholm@sundbyberg.se::903d48c9-3371-45dc-b298-fb894ec28c5f" providerId="AD" clId="Web-{92862208-0649-CFA1-96C1-4641CDDB6FAD}" dt="2023-02-09T07:57:54.763" v="315" actId="14100"/>
          <ac:picMkLst>
            <pc:docMk/>
            <pc:sldMk cId="1047462042" sldId="273"/>
            <ac:picMk id="12" creationId="{8988F274-5F71-20F9-6203-FB19D6BE4285}"/>
          </ac:picMkLst>
        </pc:picChg>
      </pc:sldChg>
      <pc:sldChg chg="modSp">
        <pc:chgData name="Maria Lyckholm" userId="S::maria.lyckholm@sundbyberg.se::903d48c9-3371-45dc-b298-fb894ec28c5f" providerId="AD" clId="Web-{92862208-0649-CFA1-96C1-4641CDDB6FAD}" dt="2023-02-09T08:03:11.727" v="472" actId="20577"/>
        <pc:sldMkLst>
          <pc:docMk/>
          <pc:sldMk cId="540695387" sldId="274"/>
        </pc:sldMkLst>
        <pc:spChg chg="mod">
          <ac:chgData name="Maria Lyckholm" userId="S::maria.lyckholm@sundbyberg.se::903d48c9-3371-45dc-b298-fb894ec28c5f" providerId="AD" clId="Web-{92862208-0649-CFA1-96C1-4641CDDB6FAD}" dt="2023-02-09T08:03:11.727" v="472" actId="20577"/>
          <ac:spMkLst>
            <pc:docMk/>
            <pc:sldMk cId="540695387" sldId="274"/>
            <ac:spMk id="3" creationId="{589573FC-A732-B8F5-6707-98D86BE9C46D}"/>
          </ac:spMkLst>
        </pc:spChg>
      </pc:sldChg>
      <pc:sldChg chg="modSp">
        <pc:chgData name="Maria Lyckholm" userId="S::maria.lyckholm@sundbyberg.se::903d48c9-3371-45dc-b298-fb894ec28c5f" providerId="AD" clId="Web-{92862208-0649-CFA1-96C1-4641CDDB6FAD}" dt="2023-02-09T08:05:45.077" v="508" actId="20577"/>
        <pc:sldMkLst>
          <pc:docMk/>
          <pc:sldMk cId="1619153011" sldId="275"/>
        </pc:sldMkLst>
        <pc:spChg chg="mod">
          <ac:chgData name="Maria Lyckholm" userId="S::maria.lyckholm@sundbyberg.se::903d48c9-3371-45dc-b298-fb894ec28c5f" providerId="AD" clId="Web-{92862208-0649-CFA1-96C1-4641CDDB6FAD}" dt="2023-02-09T08:05:45.077" v="508" actId="20577"/>
          <ac:spMkLst>
            <pc:docMk/>
            <pc:sldMk cId="1619153011" sldId="275"/>
            <ac:spMk id="3" creationId="{15CAA27A-377E-5A8B-9949-D0465BC19DE2}"/>
          </ac:spMkLst>
        </pc:spChg>
      </pc:sldChg>
    </pc:docChg>
  </pc:docChgLst>
  <pc:docChgLst>
    <pc:chgData name="Johanna Gimner" userId="S::johanna.gimner@sundbyberg.se::a7e86764-9d77-4e8d-b1a9-c1133c41ce82" providerId="AD" clId="Web-{23EF655B-197E-A248-8539-FB0B7E1BD657}"/>
    <pc:docChg chg="addSld delSld">
      <pc:chgData name="Johanna Gimner" userId="S::johanna.gimner@sundbyberg.se::a7e86764-9d77-4e8d-b1a9-c1133c41ce82" providerId="AD" clId="Web-{23EF655B-197E-A248-8539-FB0B7E1BD657}" dt="2023-02-09T13:33:52.184" v="1"/>
      <pc:docMkLst>
        <pc:docMk/>
      </pc:docMkLst>
      <pc:sldChg chg="new del">
        <pc:chgData name="Johanna Gimner" userId="S::johanna.gimner@sundbyberg.se::a7e86764-9d77-4e8d-b1a9-c1133c41ce82" providerId="AD" clId="Web-{23EF655B-197E-A248-8539-FB0B7E1BD657}" dt="2023-02-09T13:33:52.184" v="1"/>
        <pc:sldMkLst>
          <pc:docMk/>
          <pc:sldMk cId="855222816" sldId="279"/>
        </pc:sldMkLst>
      </pc:sldChg>
    </pc:docChg>
  </pc:docChgLst>
  <pc:docChgLst>
    <pc:chgData name="Monica Arvidson" userId="b5cefde2-8be5-4856-a2e1-9dd3831a43bc" providerId="ADAL" clId="{C0864D2F-DDD5-43FC-9DC1-D6DCB1A310EE}"/>
    <pc:docChg chg="modSld">
      <pc:chgData name="Monica Arvidson" userId="b5cefde2-8be5-4856-a2e1-9dd3831a43bc" providerId="ADAL" clId="{C0864D2F-DDD5-43FC-9DC1-D6DCB1A310EE}" dt="2023-02-09T14:58:33.948" v="68" actId="1076"/>
      <pc:docMkLst>
        <pc:docMk/>
      </pc:docMkLst>
      <pc:sldChg chg="addSp modSp mod">
        <pc:chgData name="Monica Arvidson" userId="b5cefde2-8be5-4856-a2e1-9dd3831a43bc" providerId="ADAL" clId="{C0864D2F-DDD5-43FC-9DC1-D6DCB1A310EE}" dt="2023-02-09T14:58:33.948" v="68" actId="1076"/>
        <pc:sldMkLst>
          <pc:docMk/>
          <pc:sldMk cId="887757097" sldId="257"/>
        </pc:sldMkLst>
        <pc:spChg chg="add mod">
          <ac:chgData name="Monica Arvidson" userId="b5cefde2-8be5-4856-a2e1-9dd3831a43bc" providerId="ADAL" clId="{C0864D2F-DDD5-43FC-9DC1-D6DCB1A310EE}" dt="2023-02-09T14:58:33.948" v="68" actId="1076"/>
          <ac:spMkLst>
            <pc:docMk/>
            <pc:sldMk cId="887757097" sldId="257"/>
            <ac:spMk id="4" creationId="{B966B3D6-68F9-7F2E-30DB-D28E3FE526E0}"/>
          </ac:spMkLst>
        </pc:spChg>
      </pc:sldChg>
      <pc:sldChg chg="modSp mod">
        <pc:chgData name="Monica Arvidson" userId="b5cefde2-8be5-4856-a2e1-9dd3831a43bc" providerId="ADAL" clId="{C0864D2F-DDD5-43FC-9DC1-D6DCB1A310EE}" dt="2023-02-09T13:12:19.261" v="3" actId="1076"/>
        <pc:sldMkLst>
          <pc:docMk/>
          <pc:sldMk cId="1047462042" sldId="273"/>
        </pc:sldMkLst>
        <pc:spChg chg="mod">
          <ac:chgData name="Monica Arvidson" userId="b5cefde2-8be5-4856-a2e1-9dd3831a43bc" providerId="ADAL" clId="{C0864D2F-DDD5-43FC-9DC1-D6DCB1A310EE}" dt="2023-02-09T13:12:05.262" v="1" actId="14100"/>
          <ac:spMkLst>
            <pc:docMk/>
            <pc:sldMk cId="1047462042" sldId="273"/>
            <ac:spMk id="3" creationId="{7A685FB4-4658-2684-3C41-896D1F188FD1}"/>
          </ac:spMkLst>
        </pc:spChg>
        <pc:picChg chg="mod">
          <ac:chgData name="Monica Arvidson" userId="b5cefde2-8be5-4856-a2e1-9dd3831a43bc" providerId="ADAL" clId="{C0864D2F-DDD5-43FC-9DC1-D6DCB1A310EE}" dt="2023-02-09T13:12:15.824" v="2" actId="1076"/>
          <ac:picMkLst>
            <pc:docMk/>
            <pc:sldMk cId="1047462042" sldId="273"/>
            <ac:picMk id="8" creationId="{3C7F1B90-845F-1631-3E9F-8A282603715B}"/>
          </ac:picMkLst>
        </pc:picChg>
        <pc:picChg chg="mod">
          <ac:chgData name="Monica Arvidson" userId="b5cefde2-8be5-4856-a2e1-9dd3831a43bc" providerId="ADAL" clId="{C0864D2F-DDD5-43FC-9DC1-D6DCB1A310EE}" dt="2023-02-09T13:12:19.261" v="3" actId="1076"/>
          <ac:picMkLst>
            <pc:docMk/>
            <pc:sldMk cId="1047462042" sldId="273"/>
            <ac:picMk id="10" creationId="{D19C8545-C64C-F0FE-9D62-7D5428916741}"/>
          </ac:picMkLst>
        </pc:picChg>
      </pc:sldChg>
    </pc:docChg>
  </pc:docChgLst>
  <pc:docChgLst>
    <pc:chgData name="Johanna Gimner" userId="S::johanna.gimner@sundbyberg.se::a7e86764-9d77-4e8d-b1a9-c1133c41ce82" providerId="AD" clId="Web-{BB4E9B00-5F6B-9224-2BF7-33FDF69AAF61}"/>
    <pc:docChg chg="modSld">
      <pc:chgData name="Johanna Gimner" userId="S::johanna.gimner@sundbyberg.se::a7e86764-9d77-4e8d-b1a9-c1133c41ce82" providerId="AD" clId="Web-{BB4E9B00-5F6B-9224-2BF7-33FDF69AAF61}" dt="2023-02-09T07:39:10.897" v="21" actId="20577"/>
      <pc:docMkLst>
        <pc:docMk/>
      </pc:docMkLst>
      <pc:sldChg chg="modSp">
        <pc:chgData name="Johanna Gimner" userId="S::johanna.gimner@sundbyberg.se::a7e86764-9d77-4e8d-b1a9-c1133c41ce82" providerId="AD" clId="Web-{BB4E9B00-5F6B-9224-2BF7-33FDF69AAF61}" dt="2023-02-09T07:39:10.897" v="21" actId="20577"/>
        <pc:sldMkLst>
          <pc:docMk/>
          <pc:sldMk cId="682431212" sldId="272"/>
        </pc:sldMkLst>
        <pc:spChg chg="mod">
          <ac:chgData name="Johanna Gimner" userId="S::johanna.gimner@sundbyberg.se::a7e86764-9d77-4e8d-b1a9-c1133c41ce82" providerId="AD" clId="Web-{BB4E9B00-5F6B-9224-2BF7-33FDF69AAF61}" dt="2023-02-09T07:39:10.897" v="21" actId="20577"/>
          <ac:spMkLst>
            <pc:docMk/>
            <pc:sldMk cId="682431212" sldId="272"/>
            <ac:spMk id="3" creationId="{9C9AA7B2-56C4-19DE-B1ED-D0F8F10B1E24}"/>
          </ac:spMkLst>
        </pc:spChg>
      </pc:sldChg>
    </pc:docChg>
  </pc:docChgLst>
  <pc:docChgLst>
    <pc:chgData name="Johanna Gimner" userId="S::johanna.gimner@sundbyberg.se::a7e86764-9d77-4e8d-b1a9-c1133c41ce82" providerId="AD" clId="Web-{8DA31DD0-59E2-4D33-994D-CB142A5129EA}"/>
    <pc:docChg chg="modSld">
      <pc:chgData name="Johanna Gimner" userId="S::johanna.gimner@sundbyberg.se::a7e86764-9d77-4e8d-b1a9-c1133c41ce82" providerId="AD" clId="Web-{8DA31DD0-59E2-4D33-994D-CB142A5129EA}" dt="2023-02-08T09:51:56.698" v="11" actId="20577"/>
      <pc:docMkLst>
        <pc:docMk/>
      </pc:docMkLst>
      <pc:sldChg chg="modSp">
        <pc:chgData name="Johanna Gimner" userId="S::johanna.gimner@sundbyberg.se::a7e86764-9d77-4e8d-b1a9-c1133c41ce82" providerId="AD" clId="Web-{8DA31DD0-59E2-4D33-994D-CB142A5129EA}" dt="2023-02-08T09:50:03.616" v="2" actId="20577"/>
        <pc:sldMkLst>
          <pc:docMk/>
          <pc:sldMk cId="682431212" sldId="272"/>
        </pc:sldMkLst>
        <pc:spChg chg="mod">
          <ac:chgData name="Johanna Gimner" userId="S::johanna.gimner@sundbyberg.se::a7e86764-9d77-4e8d-b1a9-c1133c41ce82" providerId="AD" clId="Web-{8DA31DD0-59E2-4D33-994D-CB142A5129EA}" dt="2023-02-08T09:50:03.616" v="2" actId="20577"/>
          <ac:spMkLst>
            <pc:docMk/>
            <pc:sldMk cId="682431212" sldId="272"/>
            <ac:spMk id="3" creationId="{9C9AA7B2-56C4-19DE-B1ED-D0F8F10B1E24}"/>
          </ac:spMkLst>
        </pc:spChg>
      </pc:sldChg>
      <pc:sldChg chg="modSp">
        <pc:chgData name="Johanna Gimner" userId="S::johanna.gimner@sundbyberg.se::a7e86764-9d77-4e8d-b1a9-c1133c41ce82" providerId="AD" clId="Web-{8DA31DD0-59E2-4D33-994D-CB142A5129EA}" dt="2023-02-08T09:51:56.698" v="11" actId="20577"/>
        <pc:sldMkLst>
          <pc:docMk/>
          <pc:sldMk cId="1047462042" sldId="273"/>
        </pc:sldMkLst>
        <pc:spChg chg="mod">
          <ac:chgData name="Johanna Gimner" userId="S::johanna.gimner@sundbyberg.se::a7e86764-9d77-4e8d-b1a9-c1133c41ce82" providerId="AD" clId="Web-{8DA31DD0-59E2-4D33-994D-CB142A5129EA}" dt="2023-02-08T09:51:56.698" v="11" actId="20577"/>
          <ac:spMkLst>
            <pc:docMk/>
            <pc:sldMk cId="1047462042" sldId="273"/>
            <ac:spMk id="3" creationId="{7A685FB4-4658-2684-3C41-896D1F188FD1}"/>
          </ac:spMkLst>
        </pc:spChg>
      </pc:sldChg>
      <pc:sldChg chg="modSp">
        <pc:chgData name="Johanna Gimner" userId="S::johanna.gimner@sundbyberg.se::a7e86764-9d77-4e8d-b1a9-c1133c41ce82" providerId="AD" clId="Web-{8DA31DD0-59E2-4D33-994D-CB142A5129EA}" dt="2023-02-08T09:51:37.978" v="3" actId="20577"/>
        <pc:sldMkLst>
          <pc:docMk/>
          <pc:sldMk cId="540695387" sldId="274"/>
        </pc:sldMkLst>
        <pc:spChg chg="mod">
          <ac:chgData name="Johanna Gimner" userId="S::johanna.gimner@sundbyberg.se::a7e86764-9d77-4e8d-b1a9-c1133c41ce82" providerId="AD" clId="Web-{8DA31DD0-59E2-4D33-994D-CB142A5129EA}" dt="2023-02-08T09:51:37.978" v="3" actId="20577"/>
          <ac:spMkLst>
            <pc:docMk/>
            <pc:sldMk cId="540695387" sldId="274"/>
            <ac:spMk id="3" creationId="{589573FC-A732-B8F5-6707-98D86BE9C46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C87D3-3232-4E2A-A35C-B11700F6B04A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EC2FABCF-6EF7-4EB0-A258-608C279D8A7C}">
      <dgm:prSet phldrT="[Text]"/>
      <dgm:spPr/>
      <dgm:t>
        <a:bodyPr/>
        <a:lstStyle/>
        <a:p>
          <a:r>
            <a:rPr lang="sv-SE"/>
            <a:t>Inläsning</a:t>
          </a:r>
        </a:p>
      </dgm:t>
    </dgm:pt>
    <dgm:pt modelId="{E9C81E09-ECA4-4FCE-886E-36D4F3B8808B}" type="parTrans" cxnId="{90E6A8FA-957A-4A67-B9F5-1B7D6D398816}">
      <dgm:prSet/>
      <dgm:spPr/>
      <dgm:t>
        <a:bodyPr/>
        <a:lstStyle/>
        <a:p>
          <a:endParaRPr lang="sv-SE"/>
        </a:p>
      </dgm:t>
    </dgm:pt>
    <dgm:pt modelId="{AAAD8551-D1FB-46C4-9E3C-B4FD99231017}" type="sibTrans" cxnId="{90E6A8FA-957A-4A67-B9F5-1B7D6D398816}">
      <dgm:prSet/>
      <dgm:spPr/>
      <dgm:t>
        <a:bodyPr/>
        <a:lstStyle/>
        <a:p>
          <a:endParaRPr lang="sv-SE"/>
        </a:p>
      </dgm:t>
    </dgm:pt>
    <dgm:pt modelId="{813C9DEC-ED89-4DBD-904B-541557560704}">
      <dgm:prSet phldrT="[Text]"/>
      <dgm:spPr/>
      <dgm:t>
        <a:bodyPr/>
        <a:lstStyle/>
        <a:p>
          <a:r>
            <a:rPr lang="sv-SE"/>
            <a:t>Föreläsning</a:t>
          </a:r>
        </a:p>
      </dgm:t>
    </dgm:pt>
    <dgm:pt modelId="{4E8EDEB5-42DD-48A0-B735-3B2610E75AAF}" type="parTrans" cxnId="{751CB514-4C47-4749-A7E3-A0C22290FF37}">
      <dgm:prSet/>
      <dgm:spPr/>
      <dgm:t>
        <a:bodyPr/>
        <a:lstStyle/>
        <a:p>
          <a:endParaRPr lang="sv-SE"/>
        </a:p>
      </dgm:t>
    </dgm:pt>
    <dgm:pt modelId="{120C9D41-9A35-432E-9857-8E7F06095BEA}" type="sibTrans" cxnId="{751CB514-4C47-4749-A7E3-A0C22290FF37}">
      <dgm:prSet/>
      <dgm:spPr/>
      <dgm:t>
        <a:bodyPr/>
        <a:lstStyle/>
        <a:p>
          <a:endParaRPr lang="sv-SE"/>
        </a:p>
      </dgm:t>
    </dgm:pt>
    <dgm:pt modelId="{FA277F44-D1DA-4CF6-913F-7592329322B8}">
      <dgm:prSet phldrT="[Text]"/>
      <dgm:spPr/>
      <dgm:t>
        <a:bodyPr/>
        <a:lstStyle/>
        <a:p>
          <a:r>
            <a:rPr lang="sv-SE"/>
            <a:t>Förstelärarträff</a:t>
          </a:r>
        </a:p>
      </dgm:t>
    </dgm:pt>
    <dgm:pt modelId="{6E446EAD-72B3-4049-B9CC-945B5CBB90F4}" type="parTrans" cxnId="{7926494E-BF90-4596-B5A8-DBD07E946B42}">
      <dgm:prSet/>
      <dgm:spPr/>
      <dgm:t>
        <a:bodyPr/>
        <a:lstStyle/>
        <a:p>
          <a:endParaRPr lang="sv-SE"/>
        </a:p>
      </dgm:t>
    </dgm:pt>
    <dgm:pt modelId="{252CD85A-1741-4956-8297-FD3FEFCB042D}" type="sibTrans" cxnId="{7926494E-BF90-4596-B5A8-DBD07E946B42}">
      <dgm:prSet/>
      <dgm:spPr/>
      <dgm:t>
        <a:bodyPr/>
        <a:lstStyle/>
        <a:p>
          <a:endParaRPr lang="sv-SE"/>
        </a:p>
      </dgm:t>
    </dgm:pt>
    <dgm:pt modelId="{EB2A839D-B421-4D24-AE3E-450CBC4FE994}">
      <dgm:prSet/>
      <dgm:spPr/>
      <dgm:t>
        <a:bodyPr/>
        <a:lstStyle/>
        <a:p>
          <a:r>
            <a:rPr lang="sv-SE"/>
            <a:t>Arbete på skolan</a:t>
          </a:r>
        </a:p>
      </dgm:t>
    </dgm:pt>
    <dgm:pt modelId="{5C16E358-9EC5-41DC-AFB9-41544D94D1CB}" type="parTrans" cxnId="{596C8610-8AC2-47D0-8422-62FE25A264A5}">
      <dgm:prSet/>
      <dgm:spPr/>
      <dgm:t>
        <a:bodyPr/>
        <a:lstStyle/>
        <a:p>
          <a:endParaRPr lang="sv-SE"/>
        </a:p>
      </dgm:t>
    </dgm:pt>
    <dgm:pt modelId="{B10B31C1-A85F-4177-94C3-45B14802D8E8}" type="sibTrans" cxnId="{596C8610-8AC2-47D0-8422-62FE25A264A5}">
      <dgm:prSet/>
      <dgm:spPr/>
      <dgm:t>
        <a:bodyPr/>
        <a:lstStyle/>
        <a:p>
          <a:endParaRPr lang="sv-SE"/>
        </a:p>
      </dgm:t>
    </dgm:pt>
    <dgm:pt modelId="{C47D2B9F-6A3D-444C-8586-AE186827BC3E}" type="pres">
      <dgm:prSet presAssocID="{E0BC87D3-3232-4E2A-A35C-B11700F6B04A}" presName="Name0" presStyleCnt="0">
        <dgm:presLayoutVars>
          <dgm:dir/>
          <dgm:resizeHandles val="exact"/>
        </dgm:presLayoutVars>
      </dgm:prSet>
      <dgm:spPr/>
    </dgm:pt>
    <dgm:pt modelId="{E0E98BFF-F9EA-450E-8C37-BCFFD8B74C16}" type="pres">
      <dgm:prSet presAssocID="{EC2FABCF-6EF7-4EB0-A258-608C279D8A7C}" presName="node" presStyleLbl="node1" presStyleIdx="0" presStyleCnt="4">
        <dgm:presLayoutVars>
          <dgm:bulletEnabled val="1"/>
        </dgm:presLayoutVars>
      </dgm:prSet>
      <dgm:spPr/>
    </dgm:pt>
    <dgm:pt modelId="{4E103405-86C8-49FF-965F-F9772FD7A57E}" type="pres">
      <dgm:prSet presAssocID="{AAAD8551-D1FB-46C4-9E3C-B4FD99231017}" presName="sibTrans" presStyleLbl="sibTrans2D1" presStyleIdx="0" presStyleCnt="3"/>
      <dgm:spPr/>
    </dgm:pt>
    <dgm:pt modelId="{34B83070-767C-4367-94DD-9DE825FF3DC4}" type="pres">
      <dgm:prSet presAssocID="{AAAD8551-D1FB-46C4-9E3C-B4FD99231017}" presName="connectorText" presStyleLbl="sibTrans2D1" presStyleIdx="0" presStyleCnt="3"/>
      <dgm:spPr/>
    </dgm:pt>
    <dgm:pt modelId="{1A70369F-F5A4-40E2-B2FD-72D6BA19AE13}" type="pres">
      <dgm:prSet presAssocID="{813C9DEC-ED89-4DBD-904B-541557560704}" presName="node" presStyleLbl="node1" presStyleIdx="1" presStyleCnt="4">
        <dgm:presLayoutVars>
          <dgm:bulletEnabled val="1"/>
        </dgm:presLayoutVars>
      </dgm:prSet>
      <dgm:spPr/>
    </dgm:pt>
    <dgm:pt modelId="{54439B17-682A-451A-864B-04FF720B2F89}" type="pres">
      <dgm:prSet presAssocID="{120C9D41-9A35-432E-9857-8E7F06095BEA}" presName="sibTrans" presStyleLbl="sibTrans2D1" presStyleIdx="1" presStyleCnt="3"/>
      <dgm:spPr/>
    </dgm:pt>
    <dgm:pt modelId="{1634EE72-AD17-40DF-9DA0-D0BF16A47A91}" type="pres">
      <dgm:prSet presAssocID="{120C9D41-9A35-432E-9857-8E7F06095BEA}" presName="connectorText" presStyleLbl="sibTrans2D1" presStyleIdx="1" presStyleCnt="3"/>
      <dgm:spPr/>
    </dgm:pt>
    <dgm:pt modelId="{75A2068D-D897-4829-AE84-C3F68F0434C4}" type="pres">
      <dgm:prSet presAssocID="{FA277F44-D1DA-4CF6-913F-7592329322B8}" presName="node" presStyleLbl="node1" presStyleIdx="2" presStyleCnt="4">
        <dgm:presLayoutVars>
          <dgm:bulletEnabled val="1"/>
        </dgm:presLayoutVars>
      </dgm:prSet>
      <dgm:spPr/>
    </dgm:pt>
    <dgm:pt modelId="{12CF5BA0-A3B2-4752-B0B5-82F459D6EFB3}" type="pres">
      <dgm:prSet presAssocID="{252CD85A-1741-4956-8297-FD3FEFCB042D}" presName="sibTrans" presStyleLbl="sibTrans2D1" presStyleIdx="2" presStyleCnt="3"/>
      <dgm:spPr/>
    </dgm:pt>
    <dgm:pt modelId="{66431696-F9E9-4E71-87AA-516DFD46A52E}" type="pres">
      <dgm:prSet presAssocID="{252CD85A-1741-4956-8297-FD3FEFCB042D}" presName="connectorText" presStyleLbl="sibTrans2D1" presStyleIdx="2" presStyleCnt="3"/>
      <dgm:spPr/>
    </dgm:pt>
    <dgm:pt modelId="{052E5D4A-1803-4C3B-A721-E0C6B4EDBF29}" type="pres">
      <dgm:prSet presAssocID="{EB2A839D-B421-4D24-AE3E-450CBC4FE994}" presName="node" presStyleLbl="node1" presStyleIdx="3" presStyleCnt="4">
        <dgm:presLayoutVars>
          <dgm:bulletEnabled val="1"/>
        </dgm:presLayoutVars>
      </dgm:prSet>
      <dgm:spPr/>
    </dgm:pt>
  </dgm:ptLst>
  <dgm:cxnLst>
    <dgm:cxn modelId="{596C8610-8AC2-47D0-8422-62FE25A264A5}" srcId="{E0BC87D3-3232-4E2A-A35C-B11700F6B04A}" destId="{EB2A839D-B421-4D24-AE3E-450CBC4FE994}" srcOrd="3" destOrd="0" parTransId="{5C16E358-9EC5-41DC-AFB9-41544D94D1CB}" sibTransId="{B10B31C1-A85F-4177-94C3-45B14802D8E8}"/>
    <dgm:cxn modelId="{751CB514-4C47-4749-A7E3-A0C22290FF37}" srcId="{E0BC87D3-3232-4E2A-A35C-B11700F6B04A}" destId="{813C9DEC-ED89-4DBD-904B-541557560704}" srcOrd="1" destOrd="0" parTransId="{4E8EDEB5-42DD-48A0-B735-3B2610E75AAF}" sibTransId="{120C9D41-9A35-432E-9857-8E7F06095BEA}"/>
    <dgm:cxn modelId="{06851B27-3564-4E0C-87CE-57D86A5BFDAF}" type="presOf" srcId="{FA277F44-D1DA-4CF6-913F-7592329322B8}" destId="{75A2068D-D897-4829-AE84-C3F68F0434C4}" srcOrd="0" destOrd="0" presId="urn:microsoft.com/office/officeart/2005/8/layout/process1"/>
    <dgm:cxn modelId="{0345CA30-D454-452F-B211-9062D9B27054}" type="presOf" srcId="{120C9D41-9A35-432E-9857-8E7F06095BEA}" destId="{1634EE72-AD17-40DF-9DA0-D0BF16A47A91}" srcOrd="1" destOrd="0" presId="urn:microsoft.com/office/officeart/2005/8/layout/process1"/>
    <dgm:cxn modelId="{5039943C-E839-4FD5-B2FA-0FEDA1243159}" type="presOf" srcId="{813C9DEC-ED89-4DBD-904B-541557560704}" destId="{1A70369F-F5A4-40E2-B2FD-72D6BA19AE13}" srcOrd="0" destOrd="0" presId="urn:microsoft.com/office/officeart/2005/8/layout/process1"/>
    <dgm:cxn modelId="{7926494E-BF90-4596-B5A8-DBD07E946B42}" srcId="{E0BC87D3-3232-4E2A-A35C-B11700F6B04A}" destId="{FA277F44-D1DA-4CF6-913F-7592329322B8}" srcOrd="2" destOrd="0" parTransId="{6E446EAD-72B3-4049-B9CC-945B5CBB90F4}" sibTransId="{252CD85A-1741-4956-8297-FD3FEFCB042D}"/>
    <dgm:cxn modelId="{EF1E3E73-B0EB-46C3-B163-8561674C8429}" type="presOf" srcId="{E0BC87D3-3232-4E2A-A35C-B11700F6B04A}" destId="{C47D2B9F-6A3D-444C-8586-AE186827BC3E}" srcOrd="0" destOrd="0" presId="urn:microsoft.com/office/officeart/2005/8/layout/process1"/>
    <dgm:cxn modelId="{DBB9447E-6527-4918-A70A-B49FEA8CC9D7}" type="presOf" srcId="{120C9D41-9A35-432E-9857-8E7F06095BEA}" destId="{54439B17-682A-451A-864B-04FF720B2F89}" srcOrd="0" destOrd="0" presId="urn:microsoft.com/office/officeart/2005/8/layout/process1"/>
    <dgm:cxn modelId="{A721CB88-3CE7-4628-A6A5-7F729F9DA825}" type="presOf" srcId="{EB2A839D-B421-4D24-AE3E-450CBC4FE994}" destId="{052E5D4A-1803-4C3B-A721-E0C6B4EDBF29}" srcOrd="0" destOrd="0" presId="urn:microsoft.com/office/officeart/2005/8/layout/process1"/>
    <dgm:cxn modelId="{41BDE8C5-A0E4-4BF5-A890-76BB100913E9}" type="presOf" srcId="{EC2FABCF-6EF7-4EB0-A258-608C279D8A7C}" destId="{E0E98BFF-F9EA-450E-8C37-BCFFD8B74C16}" srcOrd="0" destOrd="0" presId="urn:microsoft.com/office/officeart/2005/8/layout/process1"/>
    <dgm:cxn modelId="{4522C7CB-6FF4-45B1-98ED-0B596C0E30B1}" type="presOf" srcId="{252CD85A-1741-4956-8297-FD3FEFCB042D}" destId="{12CF5BA0-A3B2-4752-B0B5-82F459D6EFB3}" srcOrd="0" destOrd="0" presId="urn:microsoft.com/office/officeart/2005/8/layout/process1"/>
    <dgm:cxn modelId="{39648BD0-5960-4DCB-A1DA-69AFA9027430}" type="presOf" srcId="{252CD85A-1741-4956-8297-FD3FEFCB042D}" destId="{66431696-F9E9-4E71-87AA-516DFD46A52E}" srcOrd="1" destOrd="0" presId="urn:microsoft.com/office/officeart/2005/8/layout/process1"/>
    <dgm:cxn modelId="{0C5E96D4-BDC8-4E72-BD3A-06C89704B535}" type="presOf" srcId="{AAAD8551-D1FB-46C4-9E3C-B4FD99231017}" destId="{34B83070-767C-4367-94DD-9DE825FF3DC4}" srcOrd="1" destOrd="0" presId="urn:microsoft.com/office/officeart/2005/8/layout/process1"/>
    <dgm:cxn modelId="{41B8EAEB-ABA4-4CC4-8C1A-24F53B799AE6}" type="presOf" srcId="{AAAD8551-D1FB-46C4-9E3C-B4FD99231017}" destId="{4E103405-86C8-49FF-965F-F9772FD7A57E}" srcOrd="0" destOrd="0" presId="urn:microsoft.com/office/officeart/2005/8/layout/process1"/>
    <dgm:cxn modelId="{90E6A8FA-957A-4A67-B9F5-1B7D6D398816}" srcId="{E0BC87D3-3232-4E2A-A35C-B11700F6B04A}" destId="{EC2FABCF-6EF7-4EB0-A258-608C279D8A7C}" srcOrd="0" destOrd="0" parTransId="{E9C81E09-ECA4-4FCE-886E-36D4F3B8808B}" sibTransId="{AAAD8551-D1FB-46C4-9E3C-B4FD99231017}"/>
    <dgm:cxn modelId="{D8524C83-A39C-405F-9CE9-31B8969543ED}" type="presParOf" srcId="{C47D2B9F-6A3D-444C-8586-AE186827BC3E}" destId="{E0E98BFF-F9EA-450E-8C37-BCFFD8B74C16}" srcOrd="0" destOrd="0" presId="urn:microsoft.com/office/officeart/2005/8/layout/process1"/>
    <dgm:cxn modelId="{1767B4CC-72E6-4AD3-AEAD-1D5E5EF79B01}" type="presParOf" srcId="{C47D2B9F-6A3D-444C-8586-AE186827BC3E}" destId="{4E103405-86C8-49FF-965F-F9772FD7A57E}" srcOrd="1" destOrd="0" presId="urn:microsoft.com/office/officeart/2005/8/layout/process1"/>
    <dgm:cxn modelId="{911678BC-17F7-4B47-8766-D0C9CA7924CB}" type="presParOf" srcId="{4E103405-86C8-49FF-965F-F9772FD7A57E}" destId="{34B83070-767C-4367-94DD-9DE825FF3DC4}" srcOrd="0" destOrd="0" presId="urn:microsoft.com/office/officeart/2005/8/layout/process1"/>
    <dgm:cxn modelId="{60FE11B2-E54E-4A24-9094-F84CC3475907}" type="presParOf" srcId="{C47D2B9F-6A3D-444C-8586-AE186827BC3E}" destId="{1A70369F-F5A4-40E2-B2FD-72D6BA19AE13}" srcOrd="2" destOrd="0" presId="urn:microsoft.com/office/officeart/2005/8/layout/process1"/>
    <dgm:cxn modelId="{EE542D0A-BCF0-4015-969F-8D7F414C4D5E}" type="presParOf" srcId="{C47D2B9F-6A3D-444C-8586-AE186827BC3E}" destId="{54439B17-682A-451A-864B-04FF720B2F89}" srcOrd="3" destOrd="0" presId="urn:microsoft.com/office/officeart/2005/8/layout/process1"/>
    <dgm:cxn modelId="{72E4DA8F-4128-484C-A2BD-BC80FE661B39}" type="presParOf" srcId="{54439B17-682A-451A-864B-04FF720B2F89}" destId="{1634EE72-AD17-40DF-9DA0-D0BF16A47A91}" srcOrd="0" destOrd="0" presId="urn:microsoft.com/office/officeart/2005/8/layout/process1"/>
    <dgm:cxn modelId="{2AC3D071-614A-4452-98F9-D3084941B25E}" type="presParOf" srcId="{C47D2B9F-6A3D-444C-8586-AE186827BC3E}" destId="{75A2068D-D897-4829-AE84-C3F68F0434C4}" srcOrd="4" destOrd="0" presId="urn:microsoft.com/office/officeart/2005/8/layout/process1"/>
    <dgm:cxn modelId="{B1540172-2FBB-4CEB-86BD-D867B3C957E6}" type="presParOf" srcId="{C47D2B9F-6A3D-444C-8586-AE186827BC3E}" destId="{12CF5BA0-A3B2-4752-B0B5-82F459D6EFB3}" srcOrd="5" destOrd="0" presId="urn:microsoft.com/office/officeart/2005/8/layout/process1"/>
    <dgm:cxn modelId="{A853EF2A-AA9D-4C21-AEE1-2935F643152D}" type="presParOf" srcId="{12CF5BA0-A3B2-4752-B0B5-82F459D6EFB3}" destId="{66431696-F9E9-4E71-87AA-516DFD46A52E}" srcOrd="0" destOrd="0" presId="urn:microsoft.com/office/officeart/2005/8/layout/process1"/>
    <dgm:cxn modelId="{01062154-9B9F-4B88-98F9-81DAC2D7C1B3}" type="presParOf" srcId="{C47D2B9F-6A3D-444C-8586-AE186827BC3E}" destId="{052E5D4A-1803-4C3B-A721-E0C6B4EDBF2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7BC7A3-A72A-43AB-A740-5A5F2E6FDA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9F41E8C-820C-44B9-ABA0-E96B99B91899}">
      <dgm:prSet phldrT="[Text]"/>
      <dgm:spPr/>
      <dgm:t>
        <a:bodyPr/>
        <a:lstStyle/>
        <a:p>
          <a:r>
            <a:rPr lang="sv-SE"/>
            <a:t>Lå 21/22</a:t>
          </a:r>
        </a:p>
      </dgm:t>
    </dgm:pt>
    <dgm:pt modelId="{85420E55-4B2F-4231-A2F7-4998C803F240}" type="parTrans" cxnId="{73AB34B1-65A4-441C-9D17-5F35F97073AA}">
      <dgm:prSet/>
      <dgm:spPr/>
      <dgm:t>
        <a:bodyPr/>
        <a:lstStyle/>
        <a:p>
          <a:endParaRPr lang="sv-SE"/>
        </a:p>
      </dgm:t>
    </dgm:pt>
    <dgm:pt modelId="{2BB034DA-0DF6-46E3-8D49-33C378AF702C}" type="sibTrans" cxnId="{73AB34B1-65A4-441C-9D17-5F35F97073AA}">
      <dgm:prSet/>
      <dgm:spPr/>
      <dgm:t>
        <a:bodyPr/>
        <a:lstStyle/>
        <a:p>
          <a:endParaRPr lang="sv-SE"/>
        </a:p>
      </dgm:t>
    </dgm:pt>
    <dgm:pt modelId="{4D8FC481-DFD1-43AC-9BE6-634FA244533D}">
      <dgm:prSet phldrT="[Text]"/>
      <dgm:spPr/>
      <dgm:t>
        <a:bodyPr/>
        <a:lstStyle/>
        <a:p>
          <a:r>
            <a:rPr lang="sv-SE"/>
            <a:t>Fysisk miljö</a:t>
          </a:r>
        </a:p>
      </dgm:t>
    </dgm:pt>
    <dgm:pt modelId="{737C10C5-DEF7-4FAB-A48F-214572091AF9}" type="parTrans" cxnId="{37A665F6-7542-492B-A664-693904AD04D8}">
      <dgm:prSet/>
      <dgm:spPr/>
      <dgm:t>
        <a:bodyPr/>
        <a:lstStyle/>
        <a:p>
          <a:endParaRPr lang="sv-SE"/>
        </a:p>
      </dgm:t>
    </dgm:pt>
    <dgm:pt modelId="{5A921363-A1EC-4DEC-A2C9-EA2823515D06}" type="sibTrans" cxnId="{37A665F6-7542-492B-A664-693904AD04D8}">
      <dgm:prSet/>
      <dgm:spPr/>
      <dgm:t>
        <a:bodyPr/>
        <a:lstStyle/>
        <a:p>
          <a:endParaRPr lang="sv-SE"/>
        </a:p>
      </dgm:t>
    </dgm:pt>
    <dgm:pt modelId="{1F197586-8C75-4B9E-B279-E91DBF2EFD10}">
      <dgm:prSet phldrT="[Text]"/>
      <dgm:spPr/>
      <dgm:t>
        <a:bodyPr/>
        <a:lstStyle/>
        <a:p>
          <a:r>
            <a:rPr lang="sv-SE"/>
            <a:t>Lå 22/23</a:t>
          </a:r>
        </a:p>
      </dgm:t>
    </dgm:pt>
    <dgm:pt modelId="{B0D243CF-0CFF-4780-8C07-19A22D1FD00A}" type="parTrans" cxnId="{234C982A-686E-45E7-8897-9783C9950FBC}">
      <dgm:prSet/>
      <dgm:spPr/>
      <dgm:t>
        <a:bodyPr/>
        <a:lstStyle/>
        <a:p>
          <a:endParaRPr lang="sv-SE"/>
        </a:p>
      </dgm:t>
    </dgm:pt>
    <dgm:pt modelId="{4C176F5E-AD57-4A4F-B475-64B2A177BEEF}" type="sibTrans" cxnId="{234C982A-686E-45E7-8897-9783C9950FBC}">
      <dgm:prSet/>
      <dgm:spPr/>
      <dgm:t>
        <a:bodyPr/>
        <a:lstStyle/>
        <a:p>
          <a:endParaRPr lang="sv-SE"/>
        </a:p>
      </dgm:t>
    </dgm:pt>
    <dgm:pt modelId="{678812ED-1496-433E-89F6-14C691556C50}">
      <dgm:prSet phldrT="[Text]"/>
      <dgm:spPr/>
      <dgm:t>
        <a:bodyPr/>
        <a:lstStyle/>
        <a:p>
          <a:r>
            <a:rPr lang="sv-SE"/>
            <a:t>Pedagogisk miljö</a:t>
          </a:r>
        </a:p>
      </dgm:t>
    </dgm:pt>
    <dgm:pt modelId="{4C4F4089-9D89-4B54-85B2-A6A5D5AF8109}" type="parTrans" cxnId="{CF789417-7B81-4B4E-867F-24346553A18E}">
      <dgm:prSet/>
      <dgm:spPr/>
      <dgm:t>
        <a:bodyPr/>
        <a:lstStyle/>
        <a:p>
          <a:endParaRPr lang="sv-SE"/>
        </a:p>
      </dgm:t>
    </dgm:pt>
    <dgm:pt modelId="{12BF1514-ACF8-4359-85D9-B84F38E02708}" type="sibTrans" cxnId="{CF789417-7B81-4B4E-867F-24346553A18E}">
      <dgm:prSet/>
      <dgm:spPr/>
      <dgm:t>
        <a:bodyPr/>
        <a:lstStyle/>
        <a:p>
          <a:endParaRPr lang="sv-SE"/>
        </a:p>
      </dgm:t>
    </dgm:pt>
    <dgm:pt modelId="{746B82E2-5804-401A-A92A-0DCDFD173F1C}">
      <dgm:prSet phldrT="[Text]"/>
      <dgm:spPr/>
      <dgm:t>
        <a:bodyPr/>
        <a:lstStyle/>
        <a:p>
          <a:r>
            <a:rPr lang="sv-SE"/>
            <a:t>Lå 23/24</a:t>
          </a:r>
        </a:p>
      </dgm:t>
    </dgm:pt>
    <dgm:pt modelId="{E5FF20DF-AC28-489C-82F7-6F459EFE361D}" type="parTrans" cxnId="{1F5DB9EC-57F3-49DE-8181-6230A887388E}">
      <dgm:prSet/>
      <dgm:spPr/>
      <dgm:t>
        <a:bodyPr/>
        <a:lstStyle/>
        <a:p>
          <a:endParaRPr lang="sv-SE"/>
        </a:p>
      </dgm:t>
    </dgm:pt>
    <dgm:pt modelId="{85DB6DBE-AF4B-4EF9-8F57-51F72FBEDF2C}" type="sibTrans" cxnId="{1F5DB9EC-57F3-49DE-8181-6230A887388E}">
      <dgm:prSet/>
      <dgm:spPr/>
      <dgm:t>
        <a:bodyPr/>
        <a:lstStyle/>
        <a:p>
          <a:endParaRPr lang="sv-SE"/>
        </a:p>
      </dgm:t>
    </dgm:pt>
    <dgm:pt modelId="{AB464922-0B4A-45E1-B9BE-BD8BBFEF5253}">
      <dgm:prSet phldrT="[Text]"/>
      <dgm:spPr/>
      <dgm:t>
        <a:bodyPr/>
        <a:lstStyle/>
        <a:p>
          <a:r>
            <a:rPr lang="sv-SE"/>
            <a:t>Social miljö</a:t>
          </a:r>
        </a:p>
      </dgm:t>
    </dgm:pt>
    <dgm:pt modelId="{E2C16024-A751-4753-BEE2-0938090A77E9}" type="parTrans" cxnId="{43B05BAB-3F8E-4505-B0D1-7D335566DD4E}">
      <dgm:prSet/>
      <dgm:spPr/>
      <dgm:t>
        <a:bodyPr/>
        <a:lstStyle/>
        <a:p>
          <a:endParaRPr lang="sv-SE"/>
        </a:p>
      </dgm:t>
    </dgm:pt>
    <dgm:pt modelId="{C5975CDD-85DC-4A58-915E-7C7FE752B6C4}" type="sibTrans" cxnId="{43B05BAB-3F8E-4505-B0D1-7D335566DD4E}">
      <dgm:prSet/>
      <dgm:spPr/>
      <dgm:t>
        <a:bodyPr/>
        <a:lstStyle/>
        <a:p>
          <a:endParaRPr lang="sv-SE"/>
        </a:p>
      </dgm:t>
    </dgm:pt>
    <dgm:pt modelId="{CEBC5758-C472-4113-96D2-736BF3F00DB8}" type="pres">
      <dgm:prSet presAssocID="{A07BC7A3-A72A-43AB-A740-5A5F2E6FDA55}" presName="Name0" presStyleCnt="0">
        <dgm:presLayoutVars>
          <dgm:dir/>
          <dgm:animLvl val="lvl"/>
          <dgm:resizeHandles val="exact"/>
        </dgm:presLayoutVars>
      </dgm:prSet>
      <dgm:spPr/>
    </dgm:pt>
    <dgm:pt modelId="{17EF26C7-8BA9-40CD-8F82-66A1E9500741}" type="pres">
      <dgm:prSet presAssocID="{79F41E8C-820C-44B9-ABA0-E96B99B91899}" presName="linNode" presStyleCnt="0"/>
      <dgm:spPr/>
    </dgm:pt>
    <dgm:pt modelId="{25A52B01-9DA5-4CFF-A32F-363C262E3228}" type="pres">
      <dgm:prSet presAssocID="{79F41E8C-820C-44B9-ABA0-E96B99B9189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D5B900F-82C4-4AEE-B335-1764808914D7}" type="pres">
      <dgm:prSet presAssocID="{79F41E8C-820C-44B9-ABA0-E96B99B91899}" presName="descendantText" presStyleLbl="alignAccFollowNode1" presStyleIdx="0" presStyleCnt="3">
        <dgm:presLayoutVars>
          <dgm:bulletEnabled val="1"/>
        </dgm:presLayoutVars>
      </dgm:prSet>
      <dgm:spPr/>
    </dgm:pt>
    <dgm:pt modelId="{AE839788-3B37-4466-9EFD-2197C8007550}" type="pres">
      <dgm:prSet presAssocID="{2BB034DA-0DF6-46E3-8D49-33C378AF702C}" presName="sp" presStyleCnt="0"/>
      <dgm:spPr/>
    </dgm:pt>
    <dgm:pt modelId="{1A236CC0-2BC9-4036-891E-922C8C81B259}" type="pres">
      <dgm:prSet presAssocID="{1F197586-8C75-4B9E-B279-E91DBF2EFD10}" presName="linNode" presStyleCnt="0"/>
      <dgm:spPr/>
    </dgm:pt>
    <dgm:pt modelId="{27D42DB6-5892-4301-865D-697062C5F114}" type="pres">
      <dgm:prSet presAssocID="{1F197586-8C75-4B9E-B279-E91DBF2EFD1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58FE9A5-A910-40C0-A34D-844A178A005E}" type="pres">
      <dgm:prSet presAssocID="{1F197586-8C75-4B9E-B279-E91DBF2EFD10}" presName="descendantText" presStyleLbl="alignAccFollowNode1" presStyleIdx="1" presStyleCnt="3">
        <dgm:presLayoutVars>
          <dgm:bulletEnabled val="1"/>
        </dgm:presLayoutVars>
      </dgm:prSet>
      <dgm:spPr/>
    </dgm:pt>
    <dgm:pt modelId="{4AE1CF99-9959-4DEB-9A3B-488282A3319D}" type="pres">
      <dgm:prSet presAssocID="{4C176F5E-AD57-4A4F-B475-64B2A177BEEF}" presName="sp" presStyleCnt="0"/>
      <dgm:spPr/>
    </dgm:pt>
    <dgm:pt modelId="{ADDA5462-CEAD-47C4-BA02-FE57E994976F}" type="pres">
      <dgm:prSet presAssocID="{746B82E2-5804-401A-A92A-0DCDFD173F1C}" presName="linNode" presStyleCnt="0"/>
      <dgm:spPr/>
    </dgm:pt>
    <dgm:pt modelId="{221EBE3B-1A6B-450E-A43F-E748A99803A1}" type="pres">
      <dgm:prSet presAssocID="{746B82E2-5804-401A-A92A-0DCDFD173F1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D044CAA-38BB-4AD0-9B08-10E646DD3881}" type="pres">
      <dgm:prSet presAssocID="{746B82E2-5804-401A-A92A-0DCDFD173F1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4782611-6E07-45E9-AF2D-38FB57A5CB60}" type="presOf" srcId="{1F197586-8C75-4B9E-B279-E91DBF2EFD10}" destId="{27D42DB6-5892-4301-865D-697062C5F114}" srcOrd="0" destOrd="0" presId="urn:microsoft.com/office/officeart/2005/8/layout/vList5"/>
    <dgm:cxn modelId="{CF789417-7B81-4B4E-867F-24346553A18E}" srcId="{1F197586-8C75-4B9E-B279-E91DBF2EFD10}" destId="{678812ED-1496-433E-89F6-14C691556C50}" srcOrd="0" destOrd="0" parTransId="{4C4F4089-9D89-4B54-85B2-A6A5D5AF8109}" sibTransId="{12BF1514-ACF8-4359-85D9-B84F38E02708}"/>
    <dgm:cxn modelId="{58F0D71D-9A7F-4D9A-B922-D9670085B4E3}" type="presOf" srcId="{746B82E2-5804-401A-A92A-0DCDFD173F1C}" destId="{221EBE3B-1A6B-450E-A43F-E748A99803A1}" srcOrd="0" destOrd="0" presId="urn:microsoft.com/office/officeart/2005/8/layout/vList5"/>
    <dgm:cxn modelId="{234C982A-686E-45E7-8897-9783C9950FBC}" srcId="{A07BC7A3-A72A-43AB-A740-5A5F2E6FDA55}" destId="{1F197586-8C75-4B9E-B279-E91DBF2EFD10}" srcOrd="1" destOrd="0" parTransId="{B0D243CF-0CFF-4780-8C07-19A22D1FD00A}" sibTransId="{4C176F5E-AD57-4A4F-B475-64B2A177BEEF}"/>
    <dgm:cxn modelId="{8D9A2839-23BD-40E3-A9BA-6A2552C68879}" type="presOf" srcId="{4D8FC481-DFD1-43AC-9BE6-634FA244533D}" destId="{2D5B900F-82C4-4AEE-B335-1764808914D7}" srcOrd="0" destOrd="0" presId="urn:microsoft.com/office/officeart/2005/8/layout/vList5"/>
    <dgm:cxn modelId="{62E5943E-E315-4554-BC7D-7B91B9C07C99}" type="presOf" srcId="{A07BC7A3-A72A-43AB-A740-5A5F2E6FDA55}" destId="{CEBC5758-C472-4113-96D2-736BF3F00DB8}" srcOrd="0" destOrd="0" presId="urn:microsoft.com/office/officeart/2005/8/layout/vList5"/>
    <dgm:cxn modelId="{AF697D67-FB81-4E42-A261-FEEF05500618}" type="presOf" srcId="{AB464922-0B4A-45E1-B9BE-BD8BBFEF5253}" destId="{DD044CAA-38BB-4AD0-9B08-10E646DD3881}" srcOrd="0" destOrd="0" presId="urn:microsoft.com/office/officeart/2005/8/layout/vList5"/>
    <dgm:cxn modelId="{44E1C657-B03D-4B0A-9A36-59CF188E4FC1}" type="presOf" srcId="{79F41E8C-820C-44B9-ABA0-E96B99B91899}" destId="{25A52B01-9DA5-4CFF-A32F-363C262E3228}" srcOrd="0" destOrd="0" presId="urn:microsoft.com/office/officeart/2005/8/layout/vList5"/>
    <dgm:cxn modelId="{9317BCA6-362E-4F35-9CE6-F5AA756ACFEF}" type="presOf" srcId="{678812ED-1496-433E-89F6-14C691556C50}" destId="{C58FE9A5-A910-40C0-A34D-844A178A005E}" srcOrd="0" destOrd="0" presId="urn:microsoft.com/office/officeart/2005/8/layout/vList5"/>
    <dgm:cxn modelId="{43B05BAB-3F8E-4505-B0D1-7D335566DD4E}" srcId="{746B82E2-5804-401A-A92A-0DCDFD173F1C}" destId="{AB464922-0B4A-45E1-B9BE-BD8BBFEF5253}" srcOrd="0" destOrd="0" parTransId="{E2C16024-A751-4753-BEE2-0938090A77E9}" sibTransId="{C5975CDD-85DC-4A58-915E-7C7FE752B6C4}"/>
    <dgm:cxn modelId="{73AB34B1-65A4-441C-9D17-5F35F97073AA}" srcId="{A07BC7A3-A72A-43AB-A740-5A5F2E6FDA55}" destId="{79F41E8C-820C-44B9-ABA0-E96B99B91899}" srcOrd="0" destOrd="0" parTransId="{85420E55-4B2F-4231-A2F7-4998C803F240}" sibTransId="{2BB034DA-0DF6-46E3-8D49-33C378AF702C}"/>
    <dgm:cxn modelId="{1F5DB9EC-57F3-49DE-8181-6230A887388E}" srcId="{A07BC7A3-A72A-43AB-A740-5A5F2E6FDA55}" destId="{746B82E2-5804-401A-A92A-0DCDFD173F1C}" srcOrd="2" destOrd="0" parTransId="{E5FF20DF-AC28-489C-82F7-6F459EFE361D}" sibTransId="{85DB6DBE-AF4B-4EF9-8F57-51F72FBEDF2C}"/>
    <dgm:cxn modelId="{37A665F6-7542-492B-A664-693904AD04D8}" srcId="{79F41E8C-820C-44B9-ABA0-E96B99B91899}" destId="{4D8FC481-DFD1-43AC-9BE6-634FA244533D}" srcOrd="0" destOrd="0" parTransId="{737C10C5-DEF7-4FAB-A48F-214572091AF9}" sibTransId="{5A921363-A1EC-4DEC-A2C9-EA2823515D06}"/>
    <dgm:cxn modelId="{7C282870-1174-4F5C-A2E0-40EC5CCC6278}" type="presParOf" srcId="{CEBC5758-C472-4113-96D2-736BF3F00DB8}" destId="{17EF26C7-8BA9-40CD-8F82-66A1E9500741}" srcOrd="0" destOrd="0" presId="urn:microsoft.com/office/officeart/2005/8/layout/vList5"/>
    <dgm:cxn modelId="{E93785BC-E0AE-490A-AAD9-886987E62A04}" type="presParOf" srcId="{17EF26C7-8BA9-40CD-8F82-66A1E9500741}" destId="{25A52B01-9DA5-4CFF-A32F-363C262E3228}" srcOrd="0" destOrd="0" presId="urn:microsoft.com/office/officeart/2005/8/layout/vList5"/>
    <dgm:cxn modelId="{3ADFC387-8407-405F-B4F9-9263633978F3}" type="presParOf" srcId="{17EF26C7-8BA9-40CD-8F82-66A1E9500741}" destId="{2D5B900F-82C4-4AEE-B335-1764808914D7}" srcOrd="1" destOrd="0" presId="urn:microsoft.com/office/officeart/2005/8/layout/vList5"/>
    <dgm:cxn modelId="{67D82F02-5959-403B-A883-7D8E93760A19}" type="presParOf" srcId="{CEBC5758-C472-4113-96D2-736BF3F00DB8}" destId="{AE839788-3B37-4466-9EFD-2197C8007550}" srcOrd="1" destOrd="0" presId="urn:microsoft.com/office/officeart/2005/8/layout/vList5"/>
    <dgm:cxn modelId="{1F7B1B0D-DE33-4414-A3C9-A022415CA195}" type="presParOf" srcId="{CEBC5758-C472-4113-96D2-736BF3F00DB8}" destId="{1A236CC0-2BC9-4036-891E-922C8C81B259}" srcOrd="2" destOrd="0" presId="urn:microsoft.com/office/officeart/2005/8/layout/vList5"/>
    <dgm:cxn modelId="{E0EE80DB-591E-4904-92AC-8B41B42B7972}" type="presParOf" srcId="{1A236CC0-2BC9-4036-891E-922C8C81B259}" destId="{27D42DB6-5892-4301-865D-697062C5F114}" srcOrd="0" destOrd="0" presId="urn:microsoft.com/office/officeart/2005/8/layout/vList5"/>
    <dgm:cxn modelId="{983254EE-1DB1-4C37-B4FE-4B5C52119326}" type="presParOf" srcId="{1A236CC0-2BC9-4036-891E-922C8C81B259}" destId="{C58FE9A5-A910-40C0-A34D-844A178A005E}" srcOrd="1" destOrd="0" presId="urn:microsoft.com/office/officeart/2005/8/layout/vList5"/>
    <dgm:cxn modelId="{0987366D-6C22-4D74-9302-ABAC1BB7975E}" type="presParOf" srcId="{CEBC5758-C472-4113-96D2-736BF3F00DB8}" destId="{4AE1CF99-9959-4DEB-9A3B-488282A3319D}" srcOrd="3" destOrd="0" presId="urn:microsoft.com/office/officeart/2005/8/layout/vList5"/>
    <dgm:cxn modelId="{0E41CCDB-FB6F-475A-8E2E-7166B7B66CC3}" type="presParOf" srcId="{CEBC5758-C472-4113-96D2-736BF3F00DB8}" destId="{ADDA5462-CEAD-47C4-BA02-FE57E994976F}" srcOrd="4" destOrd="0" presId="urn:microsoft.com/office/officeart/2005/8/layout/vList5"/>
    <dgm:cxn modelId="{38F53C25-CEAE-4004-9148-744A8CEA6B1F}" type="presParOf" srcId="{ADDA5462-CEAD-47C4-BA02-FE57E994976F}" destId="{221EBE3B-1A6B-450E-A43F-E748A99803A1}" srcOrd="0" destOrd="0" presId="urn:microsoft.com/office/officeart/2005/8/layout/vList5"/>
    <dgm:cxn modelId="{6A886F55-3AAB-4119-B861-54F62182B973}" type="presParOf" srcId="{ADDA5462-CEAD-47C4-BA02-FE57E994976F}" destId="{DD044CAA-38BB-4AD0-9B08-10E646DD38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98BFF-F9EA-450E-8C37-BCFFD8B74C16}">
      <dsp:nvSpPr>
        <dsp:cNvPr id="0" name=""/>
        <dsp:cNvSpPr/>
      </dsp:nvSpPr>
      <dsp:spPr>
        <a:xfrm>
          <a:off x="2573" y="912225"/>
          <a:ext cx="1124993" cy="674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Inläsning</a:t>
          </a:r>
        </a:p>
      </dsp:txBody>
      <dsp:txXfrm>
        <a:off x="22343" y="931995"/>
        <a:ext cx="1085453" cy="635455"/>
      </dsp:txXfrm>
    </dsp:sp>
    <dsp:sp modelId="{4E103405-86C8-49FF-965F-F9772FD7A57E}">
      <dsp:nvSpPr>
        <dsp:cNvPr id="0" name=""/>
        <dsp:cNvSpPr/>
      </dsp:nvSpPr>
      <dsp:spPr>
        <a:xfrm>
          <a:off x="1240065" y="1110224"/>
          <a:ext cx="238498" cy="2789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1240065" y="1166024"/>
        <a:ext cx="166949" cy="167398"/>
      </dsp:txXfrm>
    </dsp:sp>
    <dsp:sp modelId="{1A70369F-F5A4-40E2-B2FD-72D6BA19AE13}">
      <dsp:nvSpPr>
        <dsp:cNvPr id="0" name=""/>
        <dsp:cNvSpPr/>
      </dsp:nvSpPr>
      <dsp:spPr>
        <a:xfrm>
          <a:off x="1577563" y="912225"/>
          <a:ext cx="1124993" cy="674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Föreläsning</a:t>
          </a:r>
        </a:p>
      </dsp:txBody>
      <dsp:txXfrm>
        <a:off x="1597333" y="931995"/>
        <a:ext cx="1085453" cy="635455"/>
      </dsp:txXfrm>
    </dsp:sp>
    <dsp:sp modelId="{54439B17-682A-451A-864B-04FF720B2F89}">
      <dsp:nvSpPr>
        <dsp:cNvPr id="0" name=""/>
        <dsp:cNvSpPr/>
      </dsp:nvSpPr>
      <dsp:spPr>
        <a:xfrm>
          <a:off x="2815056" y="1110224"/>
          <a:ext cx="238498" cy="2789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2815056" y="1166024"/>
        <a:ext cx="166949" cy="167398"/>
      </dsp:txXfrm>
    </dsp:sp>
    <dsp:sp modelId="{75A2068D-D897-4829-AE84-C3F68F0434C4}">
      <dsp:nvSpPr>
        <dsp:cNvPr id="0" name=""/>
        <dsp:cNvSpPr/>
      </dsp:nvSpPr>
      <dsp:spPr>
        <a:xfrm>
          <a:off x="3152554" y="912225"/>
          <a:ext cx="1124993" cy="674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Förstelärarträff</a:t>
          </a:r>
        </a:p>
      </dsp:txBody>
      <dsp:txXfrm>
        <a:off x="3172324" y="931995"/>
        <a:ext cx="1085453" cy="635455"/>
      </dsp:txXfrm>
    </dsp:sp>
    <dsp:sp modelId="{12CF5BA0-A3B2-4752-B0B5-82F459D6EFB3}">
      <dsp:nvSpPr>
        <dsp:cNvPr id="0" name=""/>
        <dsp:cNvSpPr/>
      </dsp:nvSpPr>
      <dsp:spPr>
        <a:xfrm>
          <a:off x="4390046" y="1110224"/>
          <a:ext cx="238498" cy="2789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4390046" y="1166024"/>
        <a:ext cx="166949" cy="167398"/>
      </dsp:txXfrm>
    </dsp:sp>
    <dsp:sp modelId="{052E5D4A-1803-4C3B-A721-E0C6B4EDBF29}">
      <dsp:nvSpPr>
        <dsp:cNvPr id="0" name=""/>
        <dsp:cNvSpPr/>
      </dsp:nvSpPr>
      <dsp:spPr>
        <a:xfrm>
          <a:off x="4727544" y="912225"/>
          <a:ext cx="1124993" cy="674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Arbete på skolan</a:t>
          </a:r>
        </a:p>
      </dsp:txBody>
      <dsp:txXfrm>
        <a:off x="4747314" y="931995"/>
        <a:ext cx="1085453" cy="635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B900F-82C4-4AEE-B335-1764808914D7}">
      <dsp:nvSpPr>
        <dsp:cNvPr id="0" name=""/>
        <dsp:cNvSpPr/>
      </dsp:nvSpPr>
      <dsp:spPr>
        <a:xfrm rot="5400000">
          <a:off x="3791354" y="-1563238"/>
          <a:ext cx="564167" cy="38338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800" kern="1200"/>
            <a:t>Fysisk miljö</a:t>
          </a:r>
        </a:p>
      </dsp:txBody>
      <dsp:txXfrm rot="-5400000">
        <a:off x="2156526" y="99130"/>
        <a:ext cx="3806284" cy="509087"/>
      </dsp:txXfrm>
    </dsp:sp>
    <dsp:sp modelId="{25A52B01-9DA5-4CFF-A32F-363C262E3228}">
      <dsp:nvSpPr>
        <dsp:cNvPr id="0" name=""/>
        <dsp:cNvSpPr/>
      </dsp:nvSpPr>
      <dsp:spPr>
        <a:xfrm>
          <a:off x="0" y="1068"/>
          <a:ext cx="2156526" cy="705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500" kern="1200"/>
            <a:t>Lå 21/22</a:t>
          </a:r>
        </a:p>
      </dsp:txBody>
      <dsp:txXfrm>
        <a:off x="34425" y="35493"/>
        <a:ext cx="2087676" cy="636359"/>
      </dsp:txXfrm>
    </dsp:sp>
    <dsp:sp modelId="{C58FE9A5-A910-40C0-A34D-844A178A005E}">
      <dsp:nvSpPr>
        <dsp:cNvPr id="0" name=""/>
        <dsp:cNvSpPr/>
      </dsp:nvSpPr>
      <dsp:spPr>
        <a:xfrm rot="5400000">
          <a:off x="3791354" y="-822768"/>
          <a:ext cx="564167" cy="38338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800" kern="1200"/>
            <a:t>Pedagogisk miljö</a:t>
          </a:r>
        </a:p>
      </dsp:txBody>
      <dsp:txXfrm rot="-5400000">
        <a:off x="2156526" y="839600"/>
        <a:ext cx="3806284" cy="509087"/>
      </dsp:txXfrm>
    </dsp:sp>
    <dsp:sp modelId="{27D42DB6-5892-4301-865D-697062C5F114}">
      <dsp:nvSpPr>
        <dsp:cNvPr id="0" name=""/>
        <dsp:cNvSpPr/>
      </dsp:nvSpPr>
      <dsp:spPr>
        <a:xfrm>
          <a:off x="0" y="741538"/>
          <a:ext cx="2156526" cy="705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500" kern="1200"/>
            <a:t>Lå 22/23</a:t>
          </a:r>
        </a:p>
      </dsp:txBody>
      <dsp:txXfrm>
        <a:off x="34425" y="775963"/>
        <a:ext cx="2087676" cy="636359"/>
      </dsp:txXfrm>
    </dsp:sp>
    <dsp:sp modelId="{DD044CAA-38BB-4AD0-9B08-10E646DD3881}">
      <dsp:nvSpPr>
        <dsp:cNvPr id="0" name=""/>
        <dsp:cNvSpPr/>
      </dsp:nvSpPr>
      <dsp:spPr>
        <a:xfrm rot="5400000">
          <a:off x="3791354" y="-82298"/>
          <a:ext cx="564167" cy="38338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800" kern="1200"/>
            <a:t>Social miljö</a:t>
          </a:r>
        </a:p>
      </dsp:txBody>
      <dsp:txXfrm rot="-5400000">
        <a:off x="2156526" y="1580070"/>
        <a:ext cx="3806284" cy="509087"/>
      </dsp:txXfrm>
    </dsp:sp>
    <dsp:sp modelId="{221EBE3B-1A6B-450E-A43F-E748A99803A1}">
      <dsp:nvSpPr>
        <dsp:cNvPr id="0" name=""/>
        <dsp:cNvSpPr/>
      </dsp:nvSpPr>
      <dsp:spPr>
        <a:xfrm>
          <a:off x="0" y="1482008"/>
          <a:ext cx="2156526" cy="705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500" kern="1200"/>
            <a:t>Lå 23/24</a:t>
          </a:r>
        </a:p>
      </dsp:txBody>
      <dsp:txXfrm>
        <a:off x="34425" y="1516433"/>
        <a:ext cx="2087676" cy="636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194F-CAB9-C345-9F79-32C7B46168B1}" type="datetimeFigureOut">
              <a:rPr lang="sv-SE" smtClean="0"/>
              <a:t>2023-02-09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54C1E-26B7-024D-8793-0D1B6A2DA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442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B324-3562-A841-85CC-92F2CDDE65CD}" type="datetimeFigureOut">
              <a:rPr lang="sv-SE" smtClean="0"/>
              <a:t>2023-02-09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A6E1A-7AF0-E948-B156-06BC3D8D5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6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sz="1400" b="1"/>
              <a:t>OBS! </a:t>
            </a:r>
            <a:r>
              <a:rPr lang="sv-SE" sz="1400" b="0"/>
              <a:t>Lägg</a:t>
            </a:r>
            <a:r>
              <a:rPr lang="sv-SE" sz="1400"/>
              <a:t> alltid in namn, avdelning och datum via </a:t>
            </a:r>
            <a:r>
              <a:rPr lang="sv-SE" sz="1400" b="1"/>
              <a:t>Infoga Sidhuvud/sidfot</a:t>
            </a:r>
            <a:r>
              <a:rPr lang="sv-SE" sz="1400" b="0"/>
              <a:t>, då får du automatiskt namn och datum uppdaterat på alla följande sidor. </a:t>
            </a:r>
          </a:p>
          <a:p>
            <a:pPr algn="l"/>
            <a:endParaRPr lang="sv-SE" sz="1400" b="1"/>
          </a:p>
          <a:p>
            <a:r>
              <a:rPr lang="sv-SE" sz="1400"/>
              <a:t>Gör detta genom att under fliken </a:t>
            </a:r>
            <a:r>
              <a:rPr lang="sv-SE" sz="1400" b="1"/>
              <a:t>Mallar</a:t>
            </a:r>
            <a:r>
              <a:rPr lang="sv-SE" sz="1400" b="0"/>
              <a:t>, välja </a:t>
            </a:r>
            <a:r>
              <a:rPr lang="sv-SE" sz="1400" b="1"/>
              <a:t>Infoga Sidhuvud/sidfot</a:t>
            </a:r>
            <a:r>
              <a:rPr lang="sv-SE" sz="1400" b="0"/>
              <a:t>, fliken </a:t>
            </a:r>
            <a:r>
              <a:rPr lang="sv-SE" sz="1400" b="1"/>
              <a:t>Bild. </a:t>
            </a:r>
          </a:p>
          <a:p>
            <a:pPr marL="171450" indent="-171450">
              <a:buFontTx/>
              <a:buChar char="-"/>
            </a:pPr>
            <a:r>
              <a:rPr lang="sv-SE" sz="1400" b="1"/>
              <a:t>Datum/tid</a:t>
            </a:r>
            <a:r>
              <a:rPr lang="sv-SE" sz="1400" b="0"/>
              <a:t> ska var inställt på </a:t>
            </a:r>
            <a:r>
              <a:rPr lang="sv-SE" sz="1400" b="1"/>
              <a:t>Uppdatera inte – </a:t>
            </a:r>
            <a:r>
              <a:rPr lang="sv-SE" sz="1400" b="0"/>
              <a:t>i  fältet fyller du i lämpligt datum. </a:t>
            </a:r>
          </a:p>
          <a:p>
            <a:pPr marL="171450" indent="-171450">
              <a:buFontTx/>
              <a:buChar char="-"/>
            </a:pPr>
            <a:r>
              <a:rPr lang="sv-SE" sz="1400" b="1"/>
              <a:t>Sidfot </a:t>
            </a:r>
            <a:r>
              <a:rPr lang="sv-SE" sz="1400" b="0"/>
              <a:t>ska vara </a:t>
            </a:r>
            <a:r>
              <a:rPr lang="sv-SE" sz="1400" b="0" err="1"/>
              <a:t>förbockad</a:t>
            </a:r>
            <a:r>
              <a:rPr lang="sv-SE" sz="1400" b="0"/>
              <a:t> – i fältet fyller du i uppgifter om för- och efternamn samt avdelning. </a:t>
            </a:r>
          </a:p>
          <a:p>
            <a:pPr marL="171450" indent="-171450">
              <a:buFontTx/>
              <a:buChar char="-"/>
            </a:pPr>
            <a:endParaRPr lang="sv-SE" sz="1400" b="0"/>
          </a:p>
          <a:p>
            <a:pPr marL="171450" indent="-171450">
              <a:buFontTx/>
              <a:buChar char="-"/>
            </a:pPr>
            <a:r>
              <a:rPr lang="sv-SE" sz="1400" b="0"/>
              <a:t>På fliken </a:t>
            </a:r>
            <a:r>
              <a:rPr lang="sv-SE" sz="1400" b="1"/>
              <a:t>Mallar</a:t>
            </a:r>
            <a:r>
              <a:rPr lang="sv-SE" sz="1400" b="0"/>
              <a:t> hittar du även en fil med exempelbilder som du kan använda i din presentation. </a:t>
            </a:r>
            <a:br>
              <a:rPr lang="sv-SE" sz="1400" b="0"/>
            </a:br>
            <a:r>
              <a:rPr lang="sv-SE" sz="1400" b="0"/>
              <a:t>Efter att du infogat bilder från exempelfilen behöver du upprepa ovanstående inställningar.</a:t>
            </a:r>
          </a:p>
          <a:p>
            <a:pPr marL="171450" indent="-171450">
              <a:buFontTx/>
              <a:buChar char="-"/>
            </a:pPr>
            <a:endParaRPr lang="sv-SE" sz="1400" b="0"/>
          </a:p>
          <a:p>
            <a:pPr marL="0" indent="0">
              <a:buFontTx/>
              <a:buNone/>
            </a:pPr>
            <a:r>
              <a:rPr lang="sv-SE" sz="1400" b="1"/>
              <a:t>Kom ihåg att göra detta för varje presentation!</a:t>
            </a:r>
          </a:p>
          <a:p>
            <a:pPr marL="171450" indent="-171450">
              <a:buFontTx/>
              <a:buChar char="-"/>
            </a:pPr>
            <a:endParaRPr lang="sv-SE" b="0"/>
          </a:p>
          <a:p>
            <a:pPr marL="171450" indent="-171450">
              <a:buFontTx/>
              <a:buChar char="-"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6E1A-7AF0-E948-B156-06BC3D8D58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4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sz="1200" b="1"/>
              <a:t>OBS! </a:t>
            </a:r>
            <a:r>
              <a:rPr lang="sv-SE" sz="1200" b="0"/>
              <a:t>Lägg</a:t>
            </a:r>
            <a:r>
              <a:rPr lang="sv-SE" sz="1200"/>
              <a:t> alltid in namn, avdelning och datum via </a:t>
            </a:r>
            <a:r>
              <a:rPr lang="sv-SE" sz="1200" b="1"/>
              <a:t>Infoga Sidhuvud/sidfot</a:t>
            </a:r>
            <a:r>
              <a:rPr lang="sv-SE" sz="1200" b="0"/>
              <a:t>, då får du automatiskt namn och datum uppdaterat på alla följande sidor. </a:t>
            </a:r>
          </a:p>
          <a:p>
            <a:pPr algn="l"/>
            <a:endParaRPr lang="sv-SE" sz="1200" b="1"/>
          </a:p>
          <a:p>
            <a:r>
              <a:rPr lang="sv-SE" sz="1200"/>
              <a:t>Gör detta genom att under fliken </a:t>
            </a:r>
            <a:r>
              <a:rPr lang="sv-SE" sz="1200" b="1"/>
              <a:t>Mallar</a:t>
            </a:r>
            <a:r>
              <a:rPr lang="sv-SE" sz="1200" b="0"/>
              <a:t>, välja </a:t>
            </a:r>
            <a:r>
              <a:rPr lang="sv-SE" sz="1200" b="1"/>
              <a:t>Infoga Sidhuvud/sidfot</a:t>
            </a:r>
            <a:r>
              <a:rPr lang="sv-SE" sz="1200" b="0"/>
              <a:t>, fliken </a:t>
            </a:r>
            <a:r>
              <a:rPr lang="sv-SE" sz="1200" b="1"/>
              <a:t>Bild. </a:t>
            </a:r>
          </a:p>
          <a:p>
            <a:pPr marL="171450" indent="-171450">
              <a:buFontTx/>
              <a:buChar char="-"/>
            </a:pPr>
            <a:r>
              <a:rPr lang="sv-SE" sz="1200" b="1"/>
              <a:t>Datum/tid</a:t>
            </a:r>
            <a:r>
              <a:rPr lang="sv-SE" sz="1200" b="0"/>
              <a:t> ska var inställt på </a:t>
            </a:r>
            <a:r>
              <a:rPr lang="sv-SE" sz="1200" b="1"/>
              <a:t>Uppdatera inte – </a:t>
            </a:r>
            <a:r>
              <a:rPr lang="sv-SE" sz="1200" b="0"/>
              <a:t>i  fältet fyller du i lämpligt datum. </a:t>
            </a:r>
          </a:p>
          <a:p>
            <a:pPr marL="171450" indent="-171450">
              <a:buFontTx/>
              <a:buChar char="-"/>
            </a:pPr>
            <a:r>
              <a:rPr lang="sv-SE" sz="1200" b="1"/>
              <a:t>Sidfot </a:t>
            </a:r>
            <a:r>
              <a:rPr lang="sv-SE" sz="1200" b="0"/>
              <a:t>ska vara </a:t>
            </a:r>
            <a:r>
              <a:rPr lang="sv-SE" sz="1200" b="0" err="1"/>
              <a:t>förbockad</a:t>
            </a:r>
            <a:r>
              <a:rPr lang="sv-SE" sz="1200" b="0"/>
              <a:t> – i fältet fyller du i uppgifter om för- och efternamn samt avdelning. </a:t>
            </a:r>
          </a:p>
          <a:p>
            <a:pPr marL="171450" indent="-171450">
              <a:buFontTx/>
              <a:buChar char="-"/>
            </a:pPr>
            <a:endParaRPr lang="sv-SE" b="0"/>
          </a:p>
          <a:p>
            <a:pPr marL="0" indent="0">
              <a:buFontTx/>
              <a:buNone/>
            </a:pPr>
            <a:r>
              <a:rPr lang="sv-SE" b="1"/>
              <a:t>Kom ihåg att göra detta för varje presentation!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6E1A-7AF0-E948-B156-06BC3D8D58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3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f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1150883"/>
            <a:ext cx="9144000" cy="5707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15114" y="-48221"/>
            <a:ext cx="9197788" cy="5532462"/>
          </a:xfrm>
          <a:custGeom>
            <a:avLst/>
            <a:gdLst>
              <a:gd name="T0" fmla="*/ 0 w 2339"/>
              <a:gd name="T1" fmla="*/ 805 h 2625"/>
              <a:gd name="T2" fmla="*/ 0 w 2339"/>
              <a:gd name="T3" fmla="*/ 805 h 2625"/>
              <a:gd name="T4" fmla="*/ 145 w 2339"/>
              <a:gd name="T5" fmla="*/ 554 h 2625"/>
              <a:gd name="T6" fmla="*/ 1025 w 2339"/>
              <a:gd name="T7" fmla="*/ 46 h 2625"/>
              <a:gd name="T8" fmla="*/ 1314 w 2339"/>
              <a:gd name="T9" fmla="*/ 46 h 2625"/>
              <a:gd name="T10" fmla="*/ 2194 w 2339"/>
              <a:gd name="T11" fmla="*/ 554 h 2625"/>
              <a:gd name="T12" fmla="*/ 2339 w 2339"/>
              <a:gd name="T13" fmla="*/ 805 h 2625"/>
              <a:gd name="T14" fmla="*/ 2339 w 2339"/>
              <a:gd name="T15" fmla="*/ 1820 h 2625"/>
              <a:gd name="T16" fmla="*/ 2194 w 2339"/>
              <a:gd name="T17" fmla="*/ 2071 h 2625"/>
              <a:gd name="T18" fmla="*/ 1314 w 2339"/>
              <a:gd name="T19" fmla="*/ 2579 h 2625"/>
              <a:gd name="T20" fmla="*/ 1025 w 2339"/>
              <a:gd name="T21" fmla="*/ 2579 h 2625"/>
              <a:gd name="T22" fmla="*/ 145 w 2339"/>
              <a:gd name="T23" fmla="*/ 2071 h 2625"/>
              <a:gd name="T24" fmla="*/ 0 w 2339"/>
              <a:gd name="T25" fmla="*/ 1820 h 2625"/>
              <a:gd name="T26" fmla="*/ 0 w 2339"/>
              <a:gd name="T27" fmla="*/ 805 h 2625"/>
              <a:gd name="T28" fmla="*/ 0 w 2339"/>
              <a:gd name="T29" fmla="*/ 805 h 2625"/>
              <a:gd name="connsiteX0" fmla="*/ 0 w 10000"/>
              <a:gd name="connsiteY0" fmla="*/ 2892 h 9650"/>
              <a:gd name="connsiteX1" fmla="*/ 0 w 10000"/>
              <a:gd name="connsiteY1" fmla="*/ 2892 h 9650"/>
              <a:gd name="connsiteX2" fmla="*/ 620 w 10000"/>
              <a:gd name="connsiteY2" fmla="*/ 1935 h 9650"/>
              <a:gd name="connsiteX3" fmla="*/ 5618 w 10000"/>
              <a:gd name="connsiteY3" fmla="*/ 0 h 9650"/>
              <a:gd name="connsiteX4" fmla="*/ 9380 w 10000"/>
              <a:gd name="connsiteY4" fmla="*/ 1935 h 9650"/>
              <a:gd name="connsiteX5" fmla="*/ 10000 w 10000"/>
              <a:gd name="connsiteY5" fmla="*/ 2892 h 9650"/>
              <a:gd name="connsiteX6" fmla="*/ 10000 w 10000"/>
              <a:gd name="connsiteY6" fmla="*/ 6758 h 9650"/>
              <a:gd name="connsiteX7" fmla="*/ 9380 w 10000"/>
              <a:gd name="connsiteY7" fmla="*/ 7715 h 9650"/>
              <a:gd name="connsiteX8" fmla="*/ 5618 w 10000"/>
              <a:gd name="connsiteY8" fmla="*/ 9650 h 9650"/>
              <a:gd name="connsiteX9" fmla="*/ 4382 w 10000"/>
              <a:gd name="connsiteY9" fmla="*/ 9650 h 9650"/>
              <a:gd name="connsiteX10" fmla="*/ 620 w 10000"/>
              <a:gd name="connsiteY10" fmla="*/ 7715 h 9650"/>
              <a:gd name="connsiteX11" fmla="*/ 0 w 10000"/>
              <a:gd name="connsiteY11" fmla="*/ 6758 h 9650"/>
              <a:gd name="connsiteX12" fmla="*/ 0 w 10000"/>
              <a:gd name="connsiteY12" fmla="*/ 2892 h 9650"/>
              <a:gd name="connsiteX13" fmla="*/ 0 w 10000"/>
              <a:gd name="connsiteY13" fmla="*/ 2892 h 9650"/>
              <a:gd name="connsiteX0" fmla="*/ 0 w 10000"/>
              <a:gd name="connsiteY0" fmla="*/ 992 h 7995"/>
              <a:gd name="connsiteX1" fmla="*/ 0 w 10000"/>
              <a:gd name="connsiteY1" fmla="*/ 992 h 7995"/>
              <a:gd name="connsiteX2" fmla="*/ 620 w 10000"/>
              <a:gd name="connsiteY2" fmla="*/ 0 h 7995"/>
              <a:gd name="connsiteX3" fmla="*/ 9380 w 10000"/>
              <a:gd name="connsiteY3" fmla="*/ 0 h 7995"/>
              <a:gd name="connsiteX4" fmla="*/ 10000 w 10000"/>
              <a:gd name="connsiteY4" fmla="*/ 992 h 7995"/>
              <a:gd name="connsiteX5" fmla="*/ 10000 w 10000"/>
              <a:gd name="connsiteY5" fmla="*/ 4998 h 7995"/>
              <a:gd name="connsiteX6" fmla="*/ 9380 w 10000"/>
              <a:gd name="connsiteY6" fmla="*/ 5990 h 7995"/>
              <a:gd name="connsiteX7" fmla="*/ 5618 w 10000"/>
              <a:gd name="connsiteY7" fmla="*/ 7995 h 7995"/>
              <a:gd name="connsiteX8" fmla="*/ 4382 w 10000"/>
              <a:gd name="connsiteY8" fmla="*/ 7995 h 7995"/>
              <a:gd name="connsiteX9" fmla="*/ 620 w 10000"/>
              <a:gd name="connsiteY9" fmla="*/ 5990 h 7995"/>
              <a:gd name="connsiteX10" fmla="*/ 0 w 10000"/>
              <a:gd name="connsiteY10" fmla="*/ 4998 h 7995"/>
              <a:gd name="connsiteX11" fmla="*/ 0 w 10000"/>
              <a:gd name="connsiteY11" fmla="*/ 992 h 7995"/>
              <a:gd name="connsiteX12" fmla="*/ 0 w 10000"/>
              <a:gd name="connsiteY12" fmla="*/ 992 h 7995"/>
              <a:gd name="connsiteX0" fmla="*/ 0 w 10281"/>
              <a:gd name="connsiteY0" fmla="*/ 1333 h 10092"/>
              <a:gd name="connsiteX1" fmla="*/ 0 w 10281"/>
              <a:gd name="connsiteY1" fmla="*/ 1333 h 10092"/>
              <a:gd name="connsiteX2" fmla="*/ 620 w 10281"/>
              <a:gd name="connsiteY2" fmla="*/ 92 h 10092"/>
              <a:gd name="connsiteX3" fmla="*/ 9380 w 10281"/>
              <a:gd name="connsiteY3" fmla="*/ 92 h 10092"/>
              <a:gd name="connsiteX4" fmla="*/ 10000 w 10281"/>
              <a:gd name="connsiteY4" fmla="*/ 1333 h 10092"/>
              <a:gd name="connsiteX5" fmla="*/ 10000 w 10281"/>
              <a:gd name="connsiteY5" fmla="*/ 6343 h 10092"/>
              <a:gd name="connsiteX6" fmla="*/ 9380 w 10281"/>
              <a:gd name="connsiteY6" fmla="*/ 7584 h 10092"/>
              <a:gd name="connsiteX7" fmla="*/ 5618 w 10281"/>
              <a:gd name="connsiteY7" fmla="*/ 10092 h 10092"/>
              <a:gd name="connsiteX8" fmla="*/ 4382 w 10281"/>
              <a:gd name="connsiteY8" fmla="*/ 10092 h 10092"/>
              <a:gd name="connsiteX9" fmla="*/ 620 w 10281"/>
              <a:gd name="connsiteY9" fmla="*/ 7584 h 10092"/>
              <a:gd name="connsiteX10" fmla="*/ 0 w 10281"/>
              <a:gd name="connsiteY10" fmla="*/ 6343 h 10092"/>
              <a:gd name="connsiteX11" fmla="*/ 0 w 10281"/>
              <a:gd name="connsiteY11" fmla="*/ 1333 h 10092"/>
              <a:gd name="connsiteX12" fmla="*/ 0 w 10281"/>
              <a:gd name="connsiteY12" fmla="*/ 1333 h 10092"/>
              <a:gd name="connsiteX0" fmla="*/ 0 w 10324"/>
              <a:gd name="connsiteY0" fmla="*/ 1241 h 10000"/>
              <a:gd name="connsiteX1" fmla="*/ 0 w 10324"/>
              <a:gd name="connsiteY1" fmla="*/ 1241 h 10000"/>
              <a:gd name="connsiteX2" fmla="*/ 9380 w 10324"/>
              <a:gd name="connsiteY2" fmla="*/ 0 h 10000"/>
              <a:gd name="connsiteX3" fmla="*/ 10000 w 10324"/>
              <a:gd name="connsiteY3" fmla="*/ 1241 h 10000"/>
              <a:gd name="connsiteX4" fmla="*/ 10000 w 10324"/>
              <a:gd name="connsiteY4" fmla="*/ 6251 h 10000"/>
              <a:gd name="connsiteX5" fmla="*/ 9380 w 10324"/>
              <a:gd name="connsiteY5" fmla="*/ 7492 h 10000"/>
              <a:gd name="connsiteX6" fmla="*/ 5618 w 10324"/>
              <a:gd name="connsiteY6" fmla="*/ 10000 h 10000"/>
              <a:gd name="connsiteX7" fmla="*/ 4382 w 10324"/>
              <a:gd name="connsiteY7" fmla="*/ 10000 h 10000"/>
              <a:gd name="connsiteX8" fmla="*/ 620 w 10324"/>
              <a:gd name="connsiteY8" fmla="*/ 7492 h 10000"/>
              <a:gd name="connsiteX9" fmla="*/ 0 w 10324"/>
              <a:gd name="connsiteY9" fmla="*/ 6251 h 10000"/>
              <a:gd name="connsiteX10" fmla="*/ 0 w 10324"/>
              <a:gd name="connsiteY10" fmla="*/ 1241 h 10000"/>
              <a:gd name="connsiteX11" fmla="*/ 0 w 10324"/>
              <a:gd name="connsiteY11" fmla="*/ 1241 h 10000"/>
              <a:gd name="connsiteX0" fmla="*/ 0 w 10740"/>
              <a:gd name="connsiteY0" fmla="*/ 372 h 9131"/>
              <a:gd name="connsiteX1" fmla="*/ 0 w 10740"/>
              <a:gd name="connsiteY1" fmla="*/ 372 h 9131"/>
              <a:gd name="connsiteX2" fmla="*/ 10000 w 10740"/>
              <a:gd name="connsiteY2" fmla="*/ 372 h 9131"/>
              <a:gd name="connsiteX3" fmla="*/ 10000 w 10740"/>
              <a:gd name="connsiteY3" fmla="*/ 5382 h 9131"/>
              <a:gd name="connsiteX4" fmla="*/ 9380 w 10740"/>
              <a:gd name="connsiteY4" fmla="*/ 6623 h 9131"/>
              <a:gd name="connsiteX5" fmla="*/ 5618 w 10740"/>
              <a:gd name="connsiteY5" fmla="*/ 9131 h 9131"/>
              <a:gd name="connsiteX6" fmla="*/ 4382 w 10740"/>
              <a:gd name="connsiteY6" fmla="*/ 9131 h 9131"/>
              <a:gd name="connsiteX7" fmla="*/ 620 w 10740"/>
              <a:gd name="connsiteY7" fmla="*/ 6623 h 9131"/>
              <a:gd name="connsiteX8" fmla="*/ 0 w 10740"/>
              <a:gd name="connsiteY8" fmla="*/ 5382 h 9131"/>
              <a:gd name="connsiteX9" fmla="*/ 0 w 10740"/>
              <a:gd name="connsiteY9" fmla="*/ 372 h 9131"/>
              <a:gd name="connsiteX10" fmla="*/ 0 w 10740"/>
              <a:gd name="connsiteY10" fmla="*/ 372 h 9131"/>
              <a:gd name="connsiteX0" fmla="*/ 0 w 9888"/>
              <a:gd name="connsiteY0" fmla="*/ 0 h 9593"/>
              <a:gd name="connsiteX1" fmla="*/ 0 w 9888"/>
              <a:gd name="connsiteY1" fmla="*/ 0 h 9593"/>
              <a:gd name="connsiteX2" fmla="*/ 9311 w 9888"/>
              <a:gd name="connsiteY2" fmla="*/ 5487 h 9593"/>
              <a:gd name="connsiteX3" fmla="*/ 8734 w 9888"/>
              <a:gd name="connsiteY3" fmla="*/ 6846 h 9593"/>
              <a:gd name="connsiteX4" fmla="*/ 5231 w 9888"/>
              <a:gd name="connsiteY4" fmla="*/ 9593 h 9593"/>
              <a:gd name="connsiteX5" fmla="*/ 4080 w 9888"/>
              <a:gd name="connsiteY5" fmla="*/ 9593 h 9593"/>
              <a:gd name="connsiteX6" fmla="*/ 577 w 9888"/>
              <a:gd name="connsiteY6" fmla="*/ 6846 h 9593"/>
              <a:gd name="connsiteX7" fmla="*/ 0 w 9888"/>
              <a:gd name="connsiteY7" fmla="*/ 5487 h 9593"/>
              <a:gd name="connsiteX8" fmla="*/ 0 w 9888"/>
              <a:gd name="connsiteY8" fmla="*/ 0 h 9593"/>
              <a:gd name="connsiteX9" fmla="*/ 0 w 9888"/>
              <a:gd name="connsiteY9" fmla="*/ 0 h 9593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2347 w 10000"/>
              <a:gd name="connsiteY6" fmla="*/ 8554 h 10000"/>
              <a:gd name="connsiteX7" fmla="*/ 584 w 10000"/>
              <a:gd name="connsiteY7" fmla="*/ 7136 h 10000"/>
              <a:gd name="connsiteX8" fmla="*/ 0 w 10000"/>
              <a:gd name="connsiteY8" fmla="*/ 5720 h 10000"/>
              <a:gd name="connsiteX9" fmla="*/ 0 w 10000"/>
              <a:gd name="connsiteY9" fmla="*/ 0 h 10000"/>
              <a:gd name="connsiteX0" fmla="*/ 0 w 9738"/>
              <a:gd name="connsiteY0" fmla="*/ 0 h 10000"/>
              <a:gd name="connsiteX1" fmla="*/ 0 w 9738"/>
              <a:gd name="connsiteY1" fmla="*/ 0 h 10000"/>
              <a:gd name="connsiteX2" fmla="*/ 3599 w 9738"/>
              <a:gd name="connsiteY2" fmla="*/ 2091 h 10000"/>
              <a:gd name="connsiteX3" fmla="*/ 9416 w 9738"/>
              <a:gd name="connsiteY3" fmla="*/ 5720 h 10000"/>
              <a:gd name="connsiteX4" fmla="*/ 8833 w 9738"/>
              <a:gd name="connsiteY4" fmla="*/ 7136 h 10000"/>
              <a:gd name="connsiteX5" fmla="*/ 5290 w 9738"/>
              <a:gd name="connsiteY5" fmla="*/ 10000 h 10000"/>
              <a:gd name="connsiteX6" fmla="*/ 4126 w 9738"/>
              <a:gd name="connsiteY6" fmla="*/ 10000 h 10000"/>
              <a:gd name="connsiteX7" fmla="*/ 2347 w 9738"/>
              <a:gd name="connsiteY7" fmla="*/ 8554 h 10000"/>
              <a:gd name="connsiteX8" fmla="*/ 584 w 9738"/>
              <a:gd name="connsiteY8" fmla="*/ 7136 h 10000"/>
              <a:gd name="connsiteX9" fmla="*/ 0 w 9738"/>
              <a:gd name="connsiteY9" fmla="*/ 5720 h 10000"/>
              <a:gd name="connsiteX10" fmla="*/ 0 w 9738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572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2410 w 10000"/>
              <a:gd name="connsiteY0" fmla="*/ 8554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0" fmla="*/ 0 w 7590"/>
              <a:gd name="connsiteY0" fmla="*/ 6659 h 8105"/>
              <a:gd name="connsiteX1" fmla="*/ 1286 w 7590"/>
              <a:gd name="connsiteY1" fmla="*/ 196 h 8105"/>
              <a:gd name="connsiteX2" fmla="*/ 1286 w 7590"/>
              <a:gd name="connsiteY2" fmla="*/ 208 h 8105"/>
              <a:gd name="connsiteX3" fmla="*/ 7259 w 7590"/>
              <a:gd name="connsiteY3" fmla="*/ 3825 h 8105"/>
              <a:gd name="connsiteX4" fmla="*/ 6661 w 7590"/>
              <a:gd name="connsiteY4" fmla="*/ 5241 h 8105"/>
              <a:gd name="connsiteX5" fmla="*/ 3022 w 7590"/>
              <a:gd name="connsiteY5" fmla="*/ 8105 h 8105"/>
              <a:gd name="connsiteX6" fmla="*/ 1827 w 7590"/>
              <a:gd name="connsiteY6" fmla="*/ 8105 h 8105"/>
              <a:gd name="connsiteX7" fmla="*/ 0 w 7590"/>
              <a:gd name="connsiteY7" fmla="*/ 6659 h 8105"/>
              <a:gd name="connsiteX0" fmla="*/ 0 w 10000"/>
              <a:gd name="connsiteY0" fmla="*/ 7974 h 9758"/>
              <a:gd name="connsiteX1" fmla="*/ 1694 w 10000"/>
              <a:gd name="connsiteY1" fmla="*/ 0 h 9758"/>
              <a:gd name="connsiteX2" fmla="*/ 1694 w 10000"/>
              <a:gd name="connsiteY2" fmla="*/ 15 h 9758"/>
              <a:gd name="connsiteX3" fmla="*/ 9564 w 10000"/>
              <a:gd name="connsiteY3" fmla="*/ 4477 h 9758"/>
              <a:gd name="connsiteX4" fmla="*/ 8776 w 10000"/>
              <a:gd name="connsiteY4" fmla="*/ 6224 h 9758"/>
              <a:gd name="connsiteX5" fmla="*/ 3982 w 10000"/>
              <a:gd name="connsiteY5" fmla="*/ 9758 h 9758"/>
              <a:gd name="connsiteX6" fmla="*/ 2407 w 10000"/>
              <a:gd name="connsiteY6" fmla="*/ 9758 h 9758"/>
              <a:gd name="connsiteX7" fmla="*/ 0 w 10000"/>
              <a:gd name="connsiteY7" fmla="*/ 7974 h 9758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0 w 10000"/>
              <a:gd name="connsiteY7" fmla="*/ 8172 h 10000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778 w 10000"/>
              <a:gd name="connsiteY7" fmla="*/ 8738 h 10000"/>
              <a:gd name="connsiteX8" fmla="*/ 0 w 10000"/>
              <a:gd name="connsiteY8" fmla="*/ 8172 h 10000"/>
              <a:gd name="connsiteX0" fmla="*/ 0 w 10000"/>
              <a:gd name="connsiteY0" fmla="*/ 8172 h 10000"/>
              <a:gd name="connsiteX1" fmla="*/ 662 w 10000"/>
              <a:gd name="connsiteY1" fmla="*/ 4989 h 10000"/>
              <a:gd name="connsiteX2" fmla="*/ 1694 w 10000"/>
              <a:gd name="connsiteY2" fmla="*/ 0 h 10000"/>
              <a:gd name="connsiteX3" fmla="*/ 1694 w 10000"/>
              <a:gd name="connsiteY3" fmla="*/ 15 h 10000"/>
              <a:gd name="connsiteX4" fmla="*/ 9564 w 10000"/>
              <a:gd name="connsiteY4" fmla="*/ 4588 h 10000"/>
              <a:gd name="connsiteX5" fmla="*/ 8776 w 10000"/>
              <a:gd name="connsiteY5" fmla="*/ 6378 h 10000"/>
              <a:gd name="connsiteX6" fmla="*/ 3982 w 10000"/>
              <a:gd name="connsiteY6" fmla="*/ 10000 h 10000"/>
              <a:gd name="connsiteX7" fmla="*/ 2407 w 10000"/>
              <a:gd name="connsiteY7" fmla="*/ 10000 h 10000"/>
              <a:gd name="connsiteX8" fmla="*/ 778 w 10000"/>
              <a:gd name="connsiteY8" fmla="*/ 8738 h 10000"/>
              <a:gd name="connsiteX9" fmla="*/ 0 w 10000"/>
              <a:gd name="connsiteY9" fmla="*/ 8172 h 10000"/>
              <a:gd name="connsiteX0" fmla="*/ 116 w 9338"/>
              <a:gd name="connsiteY0" fmla="*/ 8738 h 10000"/>
              <a:gd name="connsiteX1" fmla="*/ 0 w 9338"/>
              <a:gd name="connsiteY1" fmla="*/ 4989 h 10000"/>
              <a:gd name="connsiteX2" fmla="*/ 1032 w 9338"/>
              <a:gd name="connsiteY2" fmla="*/ 0 h 10000"/>
              <a:gd name="connsiteX3" fmla="*/ 1032 w 9338"/>
              <a:gd name="connsiteY3" fmla="*/ 15 h 10000"/>
              <a:gd name="connsiteX4" fmla="*/ 8902 w 9338"/>
              <a:gd name="connsiteY4" fmla="*/ 4588 h 10000"/>
              <a:gd name="connsiteX5" fmla="*/ 8114 w 9338"/>
              <a:gd name="connsiteY5" fmla="*/ 6378 h 10000"/>
              <a:gd name="connsiteX6" fmla="*/ 3320 w 9338"/>
              <a:gd name="connsiteY6" fmla="*/ 10000 h 10000"/>
              <a:gd name="connsiteX7" fmla="*/ 1745 w 9338"/>
              <a:gd name="connsiteY7" fmla="*/ 10000 h 10000"/>
              <a:gd name="connsiteX8" fmla="*/ 116 w 9338"/>
              <a:gd name="connsiteY8" fmla="*/ 8738 h 10000"/>
              <a:gd name="connsiteX0" fmla="*/ 124 w 10000"/>
              <a:gd name="connsiteY0" fmla="*/ 8738 h 10000"/>
              <a:gd name="connsiteX1" fmla="*/ 0 w 10000"/>
              <a:gd name="connsiteY1" fmla="*/ 4989 h 10000"/>
              <a:gd name="connsiteX2" fmla="*/ 1105 w 10000"/>
              <a:gd name="connsiteY2" fmla="*/ 0 h 10000"/>
              <a:gd name="connsiteX3" fmla="*/ 9533 w 10000"/>
              <a:gd name="connsiteY3" fmla="*/ 4588 h 10000"/>
              <a:gd name="connsiteX4" fmla="*/ 8689 w 10000"/>
              <a:gd name="connsiteY4" fmla="*/ 6378 h 10000"/>
              <a:gd name="connsiteX5" fmla="*/ 3555 w 10000"/>
              <a:gd name="connsiteY5" fmla="*/ 10000 h 10000"/>
              <a:gd name="connsiteX6" fmla="*/ 1869 w 10000"/>
              <a:gd name="connsiteY6" fmla="*/ 10000 h 10000"/>
              <a:gd name="connsiteX7" fmla="*/ 124 w 10000"/>
              <a:gd name="connsiteY7" fmla="*/ 8738 h 10000"/>
              <a:gd name="connsiteX0" fmla="*/ 124 w 10000"/>
              <a:gd name="connsiteY0" fmla="*/ 4150 h 5412"/>
              <a:gd name="connsiteX1" fmla="*/ 0 w 10000"/>
              <a:gd name="connsiteY1" fmla="*/ 401 h 5412"/>
              <a:gd name="connsiteX2" fmla="*/ 9533 w 10000"/>
              <a:gd name="connsiteY2" fmla="*/ 0 h 5412"/>
              <a:gd name="connsiteX3" fmla="*/ 8689 w 10000"/>
              <a:gd name="connsiteY3" fmla="*/ 1790 h 5412"/>
              <a:gd name="connsiteX4" fmla="*/ 3555 w 10000"/>
              <a:gd name="connsiteY4" fmla="*/ 5412 h 5412"/>
              <a:gd name="connsiteX5" fmla="*/ 1869 w 10000"/>
              <a:gd name="connsiteY5" fmla="*/ 5412 h 5412"/>
              <a:gd name="connsiteX6" fmla="*/ 124 w 10000"/>
              <a:gd name="connsiteY6" fmla="*/ 4150 h 5412"/>
              <a:gd name="connsiteX0" fmla="*/ 27 w 9976"/>
              <a:gd name="connsiteY0" fmla="*/ 8955 h 11287"/>
              <a:gd name="connsiteX1" fmla="*/ 0 w 9976"/>
              <a:gd name="connsiteY1" fmla="*/ 0 h 11287"/>
              <a:gd name="connsiteX2" fmla="*/ 9436 w 9976"/>
              <a:gd name="connsiteY2" fmla="*/ 1287 h 11287"/>
              <a:gd name="connsiteX3" fmla="*/ 8592 w 9976"/>
              <a:gd name="connsiteY3" fmla="*/ 4594 h 11287"/>
              <a:gd name="connsiteX4" fmla="*/ 3458 w 9976"/>
              <a:gd name="connsiteY4" fmla="*/ 11287 h 11287"/>
              <a:gd name="connsiteX5" fmla="*/ 1772 w 9976"/>
              <a:gd name="connsiteY5" fmla="*/ 11287 h 11287"/>
              <a:gd name="connsiteX6" fmla="*/ 27 w 9976"/>
              <a:gd name="connsiteY6" fmla="*/ 8955 h 11287"/>
              <a:gd name="connsiteX0" fmla="*/ 27 w 9510"/>
              <a:gd name="connsiteY0" fmla="*/ 7934 h 10000"/>
              <a:gd name="connsiteX1" fmla="*/ 0 w 9510"/>
              <a:gd name="connsiteY1" fmla="*/ 0 h 10000"/>
              <a:gd name="connsiteX2" fmla="*/ 9459 w 9510"/>
              <a:gd name="connsiteY2" fmla="*/ 1140 h 10000"/>
              <a:gd name="connsiteX3" fmla="*/ 8613 w 9510"/>
              <a:gd name="connsiteY3" fmla="*/ 4070 h 10000"/>
              <a:gd name="connsiteX4" fmla="*/ 3466 w 9510"/>
              <a:gd name="connsiteY4" fmla="*/ 10000 h 10000"/>
              <a:gd name="connsiteX5" fmla="*/ 1776 w 9510"/>
              <a:gd name="connsiteY5" fmla="*/ 10000 h 10000"/>
              <a:gd name="connsiteX6" fmla="*/ 27 w 951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9452"/>
              <a:gd name="connsiteY0" fmla="*/ 8037 h 10103"/>
              <a:gd name="connsiteX1" fmla="*/ 0 w 9452"/>
              <a:gd name="connsiteY1" fmla="*/ 103 h 10103"/>
              <a:gd name="connsiteX2" fmla="*/ 8875 w 9452"/>
              <a:gd name="connsiteY2" fmla="*/ 401 h 10103"/>
              <a:gd name="connsiteX3" fmla="*/ 9057 w 9452"/>
              <a:gd name="connsiteY3" fmla="*/ 4173 h 10103"/>
              <a:gd name="connsiteX4" fmla="*/ 3645 w 9452"/>
              <a:gd name="connsiteY4" fmla="*/ 10103 h 10103"/>
              <a:gd name="connsiteX5" fmla="*/ 1868 w 9452"/>
              <a:gd name="connsiteY5" fmla="*/ 10103 h 10103"/>
              <a:gd name="connsiteX6" fmla="*/ 28 w 9452"/>
              <a:gd name="connsiteY6" fmla="*/ 8037 h 10103"/>
              <a:gd name="connsiteX0" fmla="*/ 30 w 10000"/>
              <a:gd name="connsiteY0" fmla="*/ 7955 h 10000"/>
              <a:gd name="connsiteX1" fmla="*/ 0 w 10000"/>
              <a:gd name="connsiteY1" fmla="*/ 102 h 10000"/>
              <a:gd name="connsiteX2" fmla="*/ 9390 w 10000"/>
              <a:gd name="connsiteY2" fmla="*/ 397 h 10000"/>
              <a:gd name="connsiteX3" fmla="*/ 9582 w 10000"/>
              <a:gd name="connsiteY3" fmla="*/ 4130 h 10000"/>
              <a:gd name="connsiteX4" fmla="*/ 3856 w 10000"/>
              <a:gd name="connsiteY4" fmla="*/ 10000 h 10000"/>
              <a:gd name="connsiteX5" fmla="*/ 1976 w 10000"/>
              <a:gd name="connsiteY5" fmla="*/ 10000 h 10000"/>
              <a:gd name="connsiteX6" fmla="*/ 30 w 10000"/>
              <a:gd name="connsiteY6" fmla="*/ 7955 h 10000"/>
              <a:gd name="connsiteX0" fmla="*/ 30 w 9600"/>
              <a:gd name="connsiteY0" fmla="*/ 7955 h 10000"/>
              <a:gd name="connsiteX1" fmla="*/ 0 w 9600"/>
              <a:gd name="connsiteY1" fmla="*/ 102 h 10000"/>
              <a:gd name="connsiteX2" fmla="*/ 9390 w 9600"/>
              <a:gd name="connsiteY2" fmla="*/ 397 h 10000"/>
              <a:gd name="connsiteX3" fmla="*/ 9582 w 9600"/>
              <a:gd name="connsiteY3" fmla="*/ 4130 h 10000"/>
              <a:gd name="connsiteX4" fmla="*/ 3856 w 9600"/>
              <a:gd name="connsiteY4" fmla="*/ 10000 h 10000"/>
              <a:gd name="connsiteX5" fmla="*/ 1976 w 9600"/>
              <a:gd name="connsiteY5" fmla="*/ 10000 h 10000"/>
              <a:gd name="connsiteX6" fmla="*/ 30 w 9600"/>
              <a:gd name="connsiteY6" fmla="*/ 7955 h 10000"/>
              <a:gd name="connsiteX0" fmla="*/ 31 w 9983"/>
              <a:gd name="connsiteY0" fmla="*/ 8010 h 10055"/>
              <a:gd name="connsiteX1" fmla="*/ 0 w 9983"/>
              <a:gd name="connsiteY1" fmla="*/ 157 h 10055"/>
              <a:gd name="connsiteX2" fmla="*/ 9781 w 9983"/>
              <a:gd name="connsiteY2" fmla="*/ 452 h 10055"/>
              <a:gd name="connsiteX3" fmla="*/ 9981 w 9983"/>
              <a:gd name="connsiteY3" fmla="*/ 4185 h 10055"/>
              <a:gd name="connsiteX4" fmla="*/ 4017 w 9983"/>
              <a:gd name="connsiteY4" fmla="*/ 10055 h 10055"/>
              <a:gd name="connsiteX5" fmla="*/ 2058 w 9983"/>
              <a:gd name="connsiteY5" fmla="*/ 10055 h 10055"/>
              <a:gd name="connsiteX6" fmla="*/ 31 w 9983"/>
              <a:gd name="connsiteY6" fmla="*/ 8010 h 10055"/>
              <a:gd name="connsiteX0" fmla="*/ 31 w 9999"/>
              <a:gd name="connsiteY0" fmla="*/ 7810 h 9844"/>
              <a:gd name="connsiteX1" fmla="*/ 0 w 9999"/>
              <a:gd name="connsiteY1" fmla="*/ 0 h 9844"/>
              <a:gd name="connsiteX2" fmla="*/ 9798 w 9999"/>
              <a:gd name="connsiteY2" fmla="*/ 294 h 9844"/>
              <a:gd name="connsiteX3" fmla="*/ 9998 w 9999"/>
              <a:gd name="connsiteY3" fmla="*/ 4006 h 9844"/>
              <a:gd name="connsiteX4" fmla="*/ 4024 w 9999"/>
              <a:gd name="connsiteY4" fmla="*/ 9844 h 9844"/>
              <a:gd name="connsiteX5" fmla="*/ 2062 w 9999"/>
              <a:gd name="connsiteY5" fmla="*/ 9844 h 9844"/>
              <a:gd name="connsiteX6" fmla="*/ 31 w 9999"/>
              <a:gd name="connsiteY6" fmla="*/ 7810 h 9844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205 w 10000"/>
              <a:gd name="connsiteY6" fmla="*/ 8093 h 10000"/>
              <a:gd name="connsiteX7" fmla="*/ 31 w 10000"/>
              <a:gd name="connsiteY7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799 w 10158"/>
              <a:gd name="connsiteY2" fmla="*/ 131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596 w 10158"/>
              <a:gd name="connsiteY2" fmla="*/ 432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7 w 10430"/>
              <a:gd name="connsiteY0" fmla="*/ 7720 h 9786"/>
              <a:gd name="connsiteX1" fmla="*/ 166 w 10430"/>
              <a:gd name="connsiteY1" fmla="*/ 151 h 9786"/>
              <a:gd name="connsiteX2" fmla="*/ 9572 w 10430"/>
              <a:gd name="connsiteY2" fmla="*/ 218 h 9786"/>
              <a:gd name="connsiteX3" fmla="*/ 9975 w 10430"/>
              <a:gd name="connsiteY3" fmla="*/ 3855 h 9786"/>
              <a:gd name="connsiteX4" fmla="*/ 9566 w 10430"/>
              <a:gd name="connsiteY4" fmla="*/ 4443 h 9786"/>
              <a:gd name="connsiteX5" fmla="*/ 4000 w 10430"/>
              <a:gd name="connsiteY5" fmla="*/ 9786 h 9786"/>
              <a:gd name="connsiteX6" fmla="*/ 2038 w 10430"/>
              <a:gd name="connsiteY6" fmla="*/ 9786 h 9786"/>
              <a:gd name="connsiteX7" fmla="*/ 181 w 10430"/>
              <a:gd name="connsiteY7" fmla="*/ 7879 h 9786"/>
              <a:gd name="connsiteX8" fmla="*/ 7 w 10430"/>
              <a:gd name="connsiteY8" fmla="*/ 7720 h 9786"/>
              <a:gd name="connsiteX0" fmla="*/ 7 w 10000"/>
              <a:gd name="connsiteY0" fmla="*/ 7961 h 10072"/>
              <a:gd name="connsiteX1" fmla="*/ 159 w 10000"/>
              <a:gd name="connsiteY1" fmla="*/ 226 h 10072"/>
              <a:gd name="connsiteX2" fmla="*/ 9177 w 10000"/>
              <a:gd name="connsiteY2" fmla="*/ 295 h 10072"/>
              <a:gd name="connsiteX3" fmla="*/ 9564 w 10000"/>
              <a:gd name="connsiteY3" fmla="*/ 4011 h 10072"/>
              <a:gd name="connsiteX4" fmla="*/ 9172 w 10000"/>
              <a:gd name="connsiteY4" fmla="*/ 4612 h 10072"/>
              <a:gd name="connsiteX5" fmla="*/ 3835 w 10000"/>
              <a:gd name="connsiteY5" fmla="*/ 10072 h 10072"/>
              <a:gd name="connsiteX6" fmla="*/ 1954 w 10000"/>
              <a:gd name="connsiteY6" fmla="*/ 10072 h 10072"/>
              <a:gd name="connsiteX7" fmla="*/ 174 w 10000"/>
              <a:gd name="connsiteY7" fmla="*/ 8123 h 10072"/>
              <a:gd name="connsiteX8" fmla="*/ 7 w 10000"/>
              <a:gd name="connsiteY8" fmla="*/ 7961 h 10072"/>
              <a:gd name="connsiteX0" fmla="*/ 7 w 10086"/>
              <a:gd name="connsiteY0" fmla="*/ 8005 h 10116"/>
              <a:gd name="connsiteX1" fmla="*/ 159 w 10086"/>
              <a:gd name="connsiteY1" fmla="*/ 270 h 10116"/>
              <a:gd name="connsiteX2" fmla="*/ 9177 w 10086"/>
              <a:gd name="connsiteY2" fmla="*/ 339 h 10116"/>
              <a:gd name="connsiteX3" fmla="*/ 9172 w 10086"/>
              <a:gd name="connsiteY3" fmla="*/ 4656 h 10116"/>
              <a:gd name="connsiteX4" fmla="*/ 3835 w 10086"/>
              <a:gd name="connsiteY4" fmla="*/ 10116 h 10116"/>
              <a:gd name="connsiteX5" fmla="*/ 1954 w 10086"/>
              <a:gd name="connsiteY5" fmla="*/ 10116 h 10116"/>
              <a:gd name="connsiteX6" fmla="*/ 174 w 10086"/>
              <a:gd name="connsiteY6" fmla="*/ 8167 h 10116"/>
              <a:gd name="connsiteX7" fmla="*/ 7 w 10086"/>
              <a:gd name="connsiteY7" fmla="*/ 8005 h 10116"/>
              <a:gd name="connsiteX0" fmla="*/ 7 w 9849"/>
              <a:gd name="connsiteY0" fmla="*/ 8005 h 10116"/>
              <a:gd name="connsiteX1" fmla="*/ 159 w 9849"/>
              <a:gd name="connsiteY1" fmla="*/ 270 h 10116"/>
              <a:gd name="connsiteX2" fmla="*/ 9177 w 9849"/>
              <a:gd name="connsiteY2" fmla="*/ 339 h 10116"/>
              <a:gd name="connsiteX3" fmla="*/ 9172 w 9849"/>
              <a:gd name="connsiteY3" fmla="*/ 4656 h 10116"/>
              <a:gd name="connsiteX4" fmla="*/ 3835 w 9849"/>
              <a:gd name="connsiteY4" fmla="*/ 10116 h 10116"/>
              <a:gd name="connsiteX5" fmla="*/ 1954 w 9849"/>
              <a:gd name="connsiteY5" fmla="*/ 10116 h 10116"/>
              <a:gd name="connsiteX6" fmla="*/ 174 w 9849"/>
              <a:gd name="connsiteY6" fmla="*/ 8167 h 10116"/>
              <a:gd name="connsiteX7" fmla="*/ 7 w 9849"/>
              <a:gd name="connsiteY7" fmla="*/ 8005 h 10116"/>
              <a:gd name="connsiteX0" fmla="*/ 7 w 9333"/>
              <a:gd name="connsiteY0" fmla="*/ 7914 h 10001"/>
              <a:gd name="connsiteX1" fmla="*/ 161 w 9333"/>
              <a:gd name="connsiteY1" fmla="*/ 268 h 10001"/>
              <a:gd name="connsiteX2" fmla="*/ 9318 w 9333"/>
              <a:gd name="connsiteY2" fmla="*/ 336 h 10001"/>
              <a:gd name="connsiteX3" fmla="*/ 9313 w 9333"/>
              <a:gd name="connsiteY3" fmla="*/ 4604 h 10001"/>
              <a:gd name="connsiteX4" fmla="*/ 3894 w 9333"/>
              <a:gd name="connsiteY4" fmla="*/ 10001 h 10001"/>
              <a:gd name="connsiteX5" fmla="*/ 1984 w 9333"/>
              <a:gd name="connsiteY5" fmla="*/ 10001 h 10001"/>
              <a:gd name="connsiteX6" fmla="*/ 177 w 9333"/>
              <a:gd name="connsiteY6" fmla="*/ 8074 h 10001"/>
              <a:gd name="connsiteX7" fmla="*/ 7 w 9333"/>
              <a:gd name="connsiteY7" fmla="*/ 7914 h 10001"/>
              <a:gd name="connsiteX0" fmla="*/ 7 w 10000"/>
              <a:gd name="connsiteY0" fmla="*/ 7645 h 9732"/>
              <a:gd name="connsiteX1" fmla="*/ 172 w 10000"/>
              <a:gd name="connsiteY1" fmla="*/ 0 h 9732"/>
              <a:gd name="connsiteX2" fmla="*/ 9983 w 10000"/>
              <a:gd name="connsiteY2" fmla="*/ 68 h 9732"/>
              <a:gd name="connsiteX3" fmla="*/ 9978 w 10000"/>
              <a:gd name="connsiteY3" fmla="*/ 4336 h 9732"/>
              <a:gd name="connsiteX4" fmla="*/ 4171 w 10000"/>
              <a:gd name="connsiteY4" fmla="*/ 9732 h 9732"/>
              <a:gd name="connsiteX5" fmla="*/ 2125 w 10000"/>
              <a:gd name="connsiteY5" fmla="*/ 9732 h 9732"/>
              <a:gd name="connsiteX6" fmla="*/ 189 w 10000"/>
              <a:gd name="connsiteY6" fmla="*/ 7805 h 9732"/>
              <a:gd name="connsiteX7" fmla="*/ 7 w 10000"/>
              <a:gd name="connsiteY7" fmla="*/ 7645 h 9732"/>
              <a:gd name="connsiteX0" fmla="*/ 17 w 9828"/>
              <a:gd name="connsiteY0" fmla="*/ 8020 h 10000"/>
              <a:gd name="connsiteX1" fmla="*/ 0 w 9828"/>
              <a:gd name="connsiteY1" fmla="*/ 0 h 10000"/>
              <a:gd name="connsiteX2" fmla="*/ 9811 w 9828"/>
              <a:gd name="connsiteY2" fmla="*/ 70 h 10000"/>
              <a:gd name="connsiteX3" fmla="*/ 9806 w 9828"/>
              <a:gd name="connsiteY3" fmla="*/ 4455 h 10000"/>
              <a:gd name="connsiteX4" fmla="*/ 3999 w 9828"/>
              <a:gd name="connsiteY4" fmla="*/ 10000 h 10000"/>
              <a:gd name="connsiteX5" fmla="*/ 1953 w 9828"/>
              <a:gd name="connsiteY5" fmla="*/ 10000 h 10000"/>
              <a:gd name="connsiteX6" fmla="*/ 17 w 9828"/>
              <a:gd name="connsiteY6" fmla="*/ 80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8" h="10000">
                <a:moveTo>
                  <a:pt x="17" y="8020"/>
                </a:moveTo>
                <a:cubicBezTo>
                  <a:pt x="11" y="5347"/>
                  <a:pt x="6" y="2673"/>
                  <a:pt x="0" y="0"/>
                </a:cubicBezTo>
                <a:lnTo>
                  <a:pt x="9811" y="70"/>
                </a:lnTo>
                <a:cubicBezTo>
                  <a:pt x="9833" y="2931"/>
                  <a:pt x="9836" y="1864"/>
                  <a:pt x="9806" y="4455"/>
                </a:cubicBezTo>
                <a:cubicBezTo>
                  <a:pt x="8766" y="5480"/>
                  <a:pt x="5308" y="9076"/>
                  <a:pt x="3999" y="10000"/>
                </a:cubicBezTo>
                <a:cubicBezTo>
                  <a:pt x="3440" y="10558"/>
                  <a:pt x="2512" y="10558"/>
                  <a:pt x="1953" y="10000"/>
                </a:cubicBezTo>
                <a:lnTo>
                  <a:pt x="17" y="80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29960" y="612138"/>
            <a:ext cx="6934581" cy="70350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Rubrik max 30 tecken</a:t>
            </a:r>
          </a:p>
        </p:txBody>
      </p:sp>
      <p:pic>
        <p:nvPicPr>
          <p:cNvPr id="11" name="Bildobjekt 10" descr="Logo_ppt_hal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20" y="5478196"/>
            <a:ext cx="977984" cy="1087200"/>
          </a:xfrm>
          <a:prstGeom prst="rect">
            <a:avLst/>
          </a:prstGeom>
        </p:spPr>
      </p:pic>
      <p:sp>
        <p:nvSpPr>
          <p:cNvPr id="19" name="Platshållare för sidfot 18"/>
          <p:cNvSpPr>
            <a:spLocks noGrp="1"/>
          </p:cNvSpPr>
          <p:nvPr>
            <p:ph type="ftr" sz="quarter" idx="13"/>
          </p:nvPr>
        </p:nvSpPr>
        <p:spPr>
          <a:xfrm>
            <a:off x="429959" y="1530000"/>
            <a:ext cx="6934581" cy="349200"/>
          </a:xfrm>
        </p:spPr>
        <p:txBody>
          <a:bodyPr anchor="t" anchorCtr="0"/>
          <a:lstStyle>
            <a:lvl1pPr>
              <a:defRPr sz="1800" b="1"/>
            </a:lvl1pPr>
          </a:lstStyle>
          <a:p>
            <a:r>
              <a:rPr lang="sv-SE"/>
              <a:t>Sektorn för lärande och bildning </a:t>
            </a:r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2" name="Platshållare för datum 8"/>
          <p:cNvSpPr>
            <a:spLocks noGrp="1"/>
          </p:cNvSpPr>
          <p:nvPr>
            <p:ph type="dt" sz="half" idx="12"/>
          </p:nvPr>
        </p:nvSpPr>
        <p:spPr>
          <a:xfrm>
            <a:off x="430213" y="1942652"/>
            <a:ext cx="3657600" cy="237600"/>
          </a:xfrm>
        </p:spPr>
        <p:txBody>
          <a:bodyPr anchor="t" anchorCtr="0"/>
          <a:lstStyle>
            <a:lvl1pPr>
              <a:defRPr sz="1200"/>
            </a:lvl1pPr>
          </a:lstStyle>
          <a:p>
            <a:r>
              <a:rPr lang="sv-SE"/>
              <a:t>2023-02-10</a:t>
            </a:r>
          </a:p>
        </p:txBody>
      </p:sp>
    </p:spTree>
    <p:extLst>
      <p:ext uri="{BB962C8B-B14F-4D97-AF65-F5344CB8AC3E}">
        <p14:creationId xmlns:p14="http://schemas.microsoft.com/office/powerpoint/2010/main" val="403909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49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f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1150883"/>
            <a:ext cx="9144000" cy="57071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30228" y="-48221"/>
            <a:ext cx="9197788" cy="5532462"/>
          </a:xfrm>
          <a:custGeom>
            <a:avLst/>
            <a:gdLst>
              <a:gd name="T0" fmla="*/ 0 w 2339"/>
              <a:gd name="T1" fmla="*/ 805 h 2625"/>
              <a:gd name="T2" fmla="*/ 0 w 2339"/>
              <a:gd name="T3" fmla="*/ 805 h 2625"/>
              <a:gd name="T4" fmla="*/ 145 w 2339"/>
              <a:gd name="T5" fmla="*/ 554 h 2625"/>
              <a:gd name="T6" fmla="*/ 1025 w 2339"/>
              <a:gd name="T7" fmla="*/ 46 h 2625"/>
              <a:gd name="T8" fmla="*/ 1314 w 2339"/>
              <a:gd name="T9" fmla="*/ 46 h 2625"/>
              <a:gd name="T10" fmla="*/ 2194 w 2339"/>
              <a:gd name="T11" fmla="*/ 554 h 2625"/>
              <a:gd name="T12" fmla="*/ 2339 w 2339"/>
              <a:gd name="T13" fmla="*/ 805 h 2625"/>
              <a:gd name="T14" fmla="*/ 2339 w 2339"/>
              <a:gd name="T15" fmla="*/ 1820 h 2625"/>
              <a:gd name="T16" fmla="*/ 2194 w 2339"/>
              <a:gd name="T17" fmla="*/ 2071 h 2625"/>
              <a:gd name="T18" fmla="*/ 1314 w 2339"/>
              <a:gd name="T19" fmla="*/ 2579 h 2625"/>
              <a:gd name="T20" fmla="*/ 1025 w 2339"/>
              <a:gd name="T21" fmla="*/ 2579 h 2625"/>
              <a:gd name="T22" fmla="*/ 145 w 2339"/>
              <a:gd name="T23" fmla="*/ 2071 h 2625"/>
              <a:gd name="T24" fmla="*/ 0 w 2339"/>
              <a:gd name="T25" fmla="*/ 1820 h 2625"/>
              <a:gd name="T26" fmla="*/ 0 w 2339"/>
              <a:gd name="T27" fmla="*/ 805 h 2625"/>
              <a:gd name="T28" fmla="*/ 0 w 2339"/>
              <a:gd name="T29" fmla="*/ 805 h 2625"/>
              <a:gd name="connsiteX0" fmla="*/ 0 w 10000"/>
              <a:gd name="connsiteY0" fmla="*/ 2892 h 9650"/>
              <a:gd name="connsiteX1" fmla="*/ 0 w 10000"/>
              <a:gd name="connsiteY1" fmla="*/ 2892 h 9650"/>
              <a:gd name="connsiteX2" fmla="*/ 620 w 10000"/>
              <a:gd name="connsiteY2" fmla="*/ 1935 h 9650"/>
              <a:gd name="connsiteX3" fmla="*/ 5618 w 10000"/>
              <a:gd name="connsiteY3" fmla="*/ 0 h 9650"/>
              <a:gd name="connsiteX4" fmla="*/ 9380 w 10000"/>
              <a:gd name="connsiteY4" fmla="*/ 1935 h 9650"/>
              <a:gd name="connsiteX5" fmla="*/ 10000 w 10000"/>
              <a:gd name="connsiteY5" fmla="*/ 2892 h 9650"/>
              <a:gd name="connsiteX6" fmla="*/ 10000 w 10000"/>
              <a:gd name="connsiteY6" fmla="*/ 6758 h 9650"/>
              <a:gd name="connsiteX7" fmla="*/ 9380 w 10000"/>
              <a:gd name="connsiteY7" fmla="*/ 7715 h 9650"/>
              <a:gd name="connsiteX8" fmla="*/ 5618 w 10000"/>
              <a:gd name="connsiteY8" fmla="*/ 9650 h 9650"/>
              <a:gd name="connsiteX9" fmla="*/ 4382 w 10000"/>
              <a:gd name="connsiteY9" fmla="*/ 9650 h 9650"/>
              <a:gd name="connsiteX10" fmla="*/ 620 w 10000"/>
              <a:gd name="connsiteY10" fmla="*/ 7715 h 9650"/>
              <a:gd name="connsiteX11" fmla="*/ 0 w 10000"/>
              <a:gd name="connsiteY11" fmla="*/ 6758 h 9650"/>
              <a:gd name="connsiteX12" fmla="*/ 0 w 10000"/>
              <a:gd name="connsiteY12" fmla="*/ 2892 h 9650"/>
              <a:gd name="connsiteX13" fmla="*/ 0 w 10000"/>
              <a:gd name="connsiteY13" fmla="*/ 2892 h 9650"/>
              <a:gd name="connsiteX0" fmla="*/ 0 w 10000"/>
              <a:gd name="connsiteY0" fmla="*/ 992 h 7995"/>
              <a:gd name="connsiteX1" fmla="*/ 0 w 10000"/>
              <a:gd name="connsiteY1" fmla="*/ 992 h 7995"/>
              <a:gd name="connsiteX2" fmla="*/ 620 w 10000"/>
              <a:gd name="connsiteY2" fmla="*/ 0 h 7995"/>
              <a:gd name="connsiteX3" fmla="*/ 9380 w 10000"/>
              <a:gd name="connsiteY3" fmla="*/ 0 h 7995"/>
              <a:gd name="connsiteX4" fmla="*/ 10000 w 10000"/>
              <a:gd name="connsiteY4" fmla="*/ 992 h 7995"/>
              <a:gd name="connsiteX5" fmla="*/ 10000 w 10000"/>
              <a:gd name="connsiteY5" fmla="*/ 4998 h 7995"/>
              <a:gd name="connsiteX6" fmla="*/ 9380 w 10000"/>
              <a:gd name="connsiteY6" fmla="*/ 5990 h 7995"/>
              <a:gd name="connsiteX7" fmla="*/ 5618 w 10000"/>
              <a:gd name="connsiteY7" fmla="*/ 7995 h 7995"/>
              <a:gd name="connsiteX8" fmla="*/ 4382 w 10000"/>
              <a:gd name="connsiteY8" fmla="*/ 7995 h 7995"/>
              <a:gd name="connsiteX9" fmla="*/ 620 w 10000"/>
              <a:gd name="connsiteY9" fmla="*/ 5990 h 7995"/>
              <a:gd name="connsiteX10" fmla="*/ 0 w 10000"/>
              <a:gd name="connsiteY10" fmla="*/ 4998 h 7995"/>
              <a:gd name="connsiteX11" fmla="*/ 0 w 10000"/>
              <a:gd name="connsiteY11" fmla="*/ 992 h 7995"/>
              <a:gd name="connsiteX12" fmla="*/ 0 w 10000"/>
              <a:gd name="connsiteY12" fmla="*/ 992 h 7995"/>
              <a:gd name="connsiteX0" fmla="*/ 0 w 10281"/>
              <a:gd name="connsiteY0" fmla="*/ 1333 h 10092"/>
              <a:gd name="connsiteX1" fmla="*/ 0 w 10281"/>
              <a:gd name="connsiteY1" fmla="*/ 1333 h 10092"/>
              <a:gd name="connsiteX2" fmla="*/ 620 w 10281"/>
              <a:gd name="connsiteY2" fmla="*/ 92 h 10092"/>
              <a:gd name="connsiteX3" fmla="*/ 9380 w 10281"/>
              <a:gd name="connsiteY3" fmla="*/ 92 h 10092"/>
              <a:gd name="connsiteX4" fmla="*/ 10000 w 10281"/>
              <a:gd name="connsiteY4" fmla="*/ 1333 h 10092"/>
              <a:gd name="connsiteX5" fmla="*/ 10000 w 10281"/>
              <a:gd name="connsiteY5" fmla="*/ 6343 h 10092"/>
              <a:gd name="connsiteX6" fmla="*/ 9380 w 10281"/>
              <a:gd name="connsiteY6" fmla="*/ 7584 h 10092"/>
              <a:gd name="connsiteX7" fmla="*/ 5618 w 10281"/>
              <a:gd name="connsiteY7" fmla="*/ 10092 h 10092"/>
              <a:gd name="connsiteX8" fmla="*/ 4382 w 10281"/>
              <a:gd name="connsiteY8" fmla="*/ 10092 h 10092"/>
              <a:gd name="connsiteX9" fmla="*/ 620 w 10281"/>
              <a:gd name="connsiteY9" fmla="*/ 7584 h 10092"/>
              <a:gd name="connsiteX10" fmla="*/ 0 w 10281"/>
              <a:gd name="connsiteY10" fmla="*/ 6343 h 10092"/>
              <a:gd name="connsiteX11" fmla="*/ 0 w 10281"/>
              <a:gd name="connsiteY11" fmla="*/ 1333 h 10092"/>
              <a:gd name="connsiteX12" fmla="*/ 0 w 10281"/>
              <a:gd name="connsiteY12" fmla="*/ 1333 h 10092"/>
              <a:gd name="connsiteX0" fmla="*/ 0 w 10324"/>
              <a:gd name="connsiteY0" fmla="*/ 1241 h 10000"/>
              <a:gd name="connsiteX1" fmla="*/ 0 w 10324"/>
              <a:gd name="connsiteY1" fmla="*/ 1241 h 10000"/>
              <a:gd name="connsiteX2" fmla="*/ 9380 w 10324"/>
              <a:gd name="connsiteY2" fmla="*/ 0 h 10000"/>
              <a:gd name="connsiteX3" fmla="*/ 10000 w 10324"/>
              <a:gd name="connsiteY3" fmla="*/ 1241 h 10000"/>
              <a:gd name="connsiteX4" fmla="*/ 10000 w 10324"/>
              <a:gd name="connsiteY4" fmla="*/ 6251 h 10000"/>
              <a:gd name="connsiteX5" fmla="*/ 9380 w 10324"/>
              <a:gd name="connsiteY5" fmla="*/ 7492 h 10000"/>
              <a:gd name="connsiteX6" fmla="*/ 5618 w 10324"/>
              <a:gd name="connsiteY6" fmla="*/ 10000 h 10000"/>
              <a:gd name="connsiteX7" fmla="*/ 4382 w 10324"/>
              <a:gd name="connsiteY7" fmla="*/ 10000 h 10000"/>
              <a:gd name="connsiteX8" fmla="*/ 620 w 10324"/>
              <a:gd name="connsiteY8" fmla="*/ 7492 h 10000"/>
              <a:gd name="connsiteX9" fmla="*/ 0 w 10324"/>
              <a:gd name="connsiteY9" fmla="*/ 6251 h 10000"/>
              <a:gd name="connsiteX10" fmla="*/ 0 w 10324"/>
              <a:gd name="connsiteY10" fmla="*/ 1241 h 10000"/>
              <a:gd name="connsiteX11" fmla="*/ 0 w 10324"/>
              <a:gd name="connsiteY11" fmla="*/ 1241 h 10000"/>
              <a:gd name="connsiteX0" fmla="*/ 0 w 10740"/>
              <a:gd name="connsiteY0" fmla="*/ 372 h 9131"/>
              <a:gd name="connsiteX1" fmla="*/ 0 w 10740"/>
              <a:gd name="connsiteY1" fmla="*/ 372 h 9131"/>
              <a:gd name="connsiteX2" fmla="*/ 10000 w 10740"/>
              <a:gd name="connsiteY2" fmla="*/ 372 h 9131"/>
              <a:gd name="connsiteX3" fmla="*/ 10000 w 10740"/>
              <a:gd name="connsiteY3" fmla="*/ 5382 h 9131"/>
              <a:gd name="connsiteX4" fmla="*/ 9380 w 10740"/>
              <a:gd name="connsiteY4" fmla="*/ 6623 h 9131"/>
              <a:gd name="connsiteX5" fmla="*/ 5618 w 10740"/>
              <a:gd name="connsiteY5" fmla="*/ 9131 h 9131"/>
              <a:gd name="connsiteX6" fmla="*/ 4382 w 10740"/>
              <a:gd name="connsiteY6" fmla="*/ 9131 h 9131"/>
              <a:gd name="connsiteX7" fmla="*/ 620 w 10740"/>
              <a:gd name="connsiteY7" fmla="*/ 6623 h 9131"/>
              <a:gd name="connsiteX8" fmla="*/ 0 w 10740"/>
              <a:gd name="connsiteY8" fmla="*/ 5382 h 9131"/>
              <a:gd name="connsiteX9" fmla="*/ 0 w 10740"/>
              <a:gd name="connsiteY9" fmla="*/ 372 h 9131"/>
              <a:gd name="connsiteX10" fmla="*/ 0 w 10740"/>
              <a:gd name="connsiteY10" fmla="*/ 372 h 9131"/>
              <a:gd name="connsiteX0" fmla="*/ 0 w 9888"/>
              <a:gd name="connsiteY0" fmla="*/ 0 h 9593"/>
              <a:gd name="connsiteX1" fmla="*/ 0 w 9888"/>
              <a:gd name="connsiteY1" fmla="*/ 0 h 9593"/>
              <a:gd name="connsiteX2" fmla="*/ 9311 w 9888"/>
              <a:gd name="connsiteY2" fmla="*/ 5487 h 9593"/>
              <a:gd name="connsiteX3" fmla="*/ 8734 w 9888"/>
              <a:gd name="connsiteY3" fmla="*/ 6846 h 9593"/>
              <a:gd name="connsiteX4" fmla="*/ 5231 w 9888"/>
              <a:gd name="connsiteY4" fmla="*/ 9593 h 9593"/>
              <a:gd name="connsiteX5" fmla="*/ 4080 w 9888"/>
              <a:gd name="connsiteY5" fmla="*/ 9593 h 9593"/>
              <a:gd name="connsiteX6" fmla="*/ 577 w 9888"/>
              <a:gd name="connsiteY6" fmla="*/ 6846 h 9593"/>
              <a:gd name="connsiteX7" fmla="*/ 0 w 9888"/>
              <a:gd name="connsiteY7" fmla="*/ 5487 h 9593"/>
              <a:gd name="connsiteX8" fmla="*/ 0 w 9888"/>
              <a:gd name="connsiteY8" fmla="*/ 0 h 9593"/>
              <a:gd name="connsiteX9" fmla="*/ 0 w 9888"/>
              <a:gd name="connsiteY9" fmla="*/ 0 h 9593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2347 w 10000"/>
              <a:gd name="connsiteY6" fmla="*/ 8554 h 10000"/>
              <a:gd name="connsiteX7" fmla="*/ 584 w 10000"/>
              <a:gd name="connsiteY7" fmla="*/ 7136 h 10000"/>
              <a:gd name="connsiteX8" fmla="*/ 0 w 10000"/>
              <a:gd name="connsiteY8" fmla="*/ 5720 h 10000"/>
              <a:gd name="connsiteX9" fmla="*/ 0 w 10000"/>
              <a:gd name="connsiteY9" fmla="*/ 0 h 10000"/>
              <a:gd name="connsiteX0" fmla="*/ 0 w 9738"/>
              <a:gd name="connsiteY0" fmla="*/ 0 h 10000"/>
              <a:gd name="connsiteX1" fmla="*/ 0 w 9738"/>
              <a:gd name="connsiteY1" fmla="*/ 0 h 10000"/>
              <a:gd name="connsiteX2" fmla="*/ 3599 w 9738"/>
              <a:gd name="connsiteY2" fmla="*/ 2091 h 10000"/>
              <a:gd name="connsiteX3" fmla="*/ 9416 w 9738"/>
              <a:gd name="connsiteY3" fmla="*/ 5720 h 10000"/>
              <a:gd name="connsiteX4" fmla="*/ 8833 w 9738"/>
              <a:gd name="connsiteY4" fmla="*/ 7136 h 10000"/>
              <a:gd name="connsiteX5" fmla="*/ 5290 w 9738"/>
              <a:gd name="connsiteY5" fmla="*/ 10000 h 10000"/>
              <a:gd name="connsiteX6" fmla="*/ 4126 w 9738"/>
              <a:gd name="connsiteY6" fmla="*/ 10000 h 10000"/>
              <a:gd name="connsiteX7" fmla="*/ 2347 w 9738"/>
              <a:gd name="connsiteY7" fmla="*/ 8554 h 10000"/>
              <a:gd name="connsiteX8" fmla="*/ 584 w 9738"/>
              <a:gd name="connsiteY8" fmla="*/ 7136 h 10000"/>
              <a:gd name="connsiteX9" fmla="*/ 0 w 9738"/>
              <a:gd name="connsiteY9" fmla="*/ 5720 h 10000"/>
              <a:gd name="connsiteX10" fmla="*/ 0 w 9738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572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2410 w 10000"/>
              <a:gd name="connsiteY0" fmla="*/ 8554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0" fmla="*/ 0 w 7590"/>
              <a:gd name="connsiteY0" fmla="*/ 6659 h 8105"/>
              <a:gd name="connsiteX1" fmla="*/ 1286 w 7590"/>
              <a:gd name="connsiteY1" fmla="*/ 196 h 8105"/>
              <a:gd name="connsiteX2" fmla="*/ 1286 w 7590"/>
              <a:gd name="connsiteY2" fmla="*/ 208 h 8105"/>
              <a:gd name="connsiteX3" fmla="*/ 7259 w 7590"/>
              <a:gd name="connsiteY3" fmla="*/ 3825 h 8105"/>
              <a:gd name="connsiteX4" fmla="*/ 6661 w 7590"/>
              <a:gd name="connsiteY4" fmla="*/ 5241 h 8105"/>
              <a:gd name="connsiteX5" fmla="*/ 3022 w 7590"/>
              <a:gd name="connsiteY5" fmla="*/ 8105 h 8105"/>
              <a:gd name="connsiteX6" fmla="*/ 1827 w 7590"/>
              <a:gd name="connsiteY6" fmla="*/ 8105 h 8105"/>
              <a:gd name="connsiteX7" fmla="*/ 0 w 7590"/>
              <a:gd name="connsiteY7" fmla="*/ 6659 h 8105"/>
              <a:gd name="connsiteX0" fmla="*/ 0 w 10000"/>
              <a:gd name="connsiteY0" fmla="*/ 7974 h 9758"/>
              <a:gd name="connsiteX1" fmla="*/ 1694 w 10000"/>
              <a:gd name="connsiteY1" fmla="*/ 0 h 9758"/>
              <a:gd name="connsiteX2" fmla="*/ 1694 w 10000"/>
              <a:gd name="connsiteY2" fmla="*/ 15 h 9758"/>
              <a:gd name="connsiteX3" fmla="*/ 9564 w 10000"/>
              <a:gd name="connsiteY3" fmla="*/ 4477 h 9758"/>
              <a:gd name="connsiteX4" fmla="*/ 8776 w 10000"/>
              <a:gd name="connsiteY4" fmla="*/ 6224 h 9758"/>
              <a:gd name="connsiteX5" fmla="*/ 3982 w 10000"/>
              <a:gd name="connsiteY5" fmla="*/ 9758 h 9758"/>
              <a:gd name="connsiteX6" fmla="*/ 2407 w 10000"/>
              <a:gd name="connsiteY6" fmla="*/ 9758 h 9758"/>
              <a:gd name="connsiteX7" fmla="*/ 0 w 10000"/>
              <a:gd name="connsiteY7" fmla="*/ 7974 h 9758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0 w 10000"/>
              <a:gd name="connsiteY7" fmla="*/ 8172 h 10000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778 w 10000"/>
              <a:gd name="connsiteY7" fmla="*/ 8738 h 10000"/>
              <a:gd name="connsiteX8" fmla="*/ 0 w 10000"/>
              <a:gd name="connsiteY8" fmla="*/ 8172 h 10000"/>
              <a:gd name="connsiteX0" fmla="*/ 0 w 10000"/>
              <a:gd name="connsiteY0" fmla="*/ 8172 h 10000"/>
              <a:gd name="connsiteX1" fmla="*/ 662 w 10000"/>
              <a:gd name="connsiteY1" fmla="*/ 4989 h 10000"/>
              <a:gd name="connsiteX2" fmla="*/ 1694 w 10000"/>
              <a:gd name="connsiteY2" fmla="*/ 0 h 10000"/>
              <a:gd name="connsiteX3" fmla="*/ 1694 w 10000"/>
              <a:gd name="connsiteY3" fmla="*/ 15 h 10000"/>
              <a:gd name="connsiteX4" fmla="*/ 9564 w 10000"/>
              <a:gd name="connsiteY4" fmla="*/ 4588 h 10000"/>
              <a:gd name="connsiteX5" fmla="*/ 8776 w 10000"/>
              <a:gd name="connsiteY5" fmla="*/ 6378 h 10000"/>
              <a:gd name="connsiteX6" fmla="*/ 3982 w 10000"/>
              <a:gd name="connsiteY6" fmla="*/ 10000 h 10000"/>
              <a:gd name="connsiteX7" fmla="*/ 2407 w 10000"/>
              <a:gd name="connsiteY7" fmla="*/ 10000 h 10000"/>
              <a:gd name="connsiteX8" fmla="*/ 778 w 10000"/>
              <a:gd name="connsiteY8" fmla="*/ 8738 h 10000"/>
              <a:gd name="connsiteX9" fmla="*/ 0 w 10000"/>
              <a:gd name="connsiteY9" fmla="*/ 8172 h 10000"/>
              <a:gd name="connsiteX0" fmla="*/ 116 w 9338"/>
              <a:gd name="connsiteY0" fmla="*/ 8738 h 10000"/>
              <a:gd name="connsiteX1" fmla="*/ 0 w 9338"/>
              <a:gd name="connsiteY1" fmla="*/ 4989 h 10000"/>
              <a:gd name="connsiteX2" fmla="*/ 1032 w 9338"/>
              <a:gd name="connsiteY2" fmla="*/ 0 h 10000"/>
              <a:gd name="connsiteX3" fmla="*/ 1032 w 9338"/>
              <a:gd name="connsiteY3" fmla="*/ 15 h 10000"/>
              <a:gd name="connsiteX4" fmla="*/ 8902 w 9338"/>
              <a:gd name="connsiteY4" fmla="*/ 4588 h 10000"/>
              <a:gd name="connsiteX5" fmla="*/ 8114 w 9338"/>
              <a:gd name="connsiteY5" fmla="*/ 6378 h 10000"/>
              <a:gd name="connsiteX6" fmla="*/ 3320 w 9338"/>
              <a:gd name="connsiteY6" fmla="*/ 10000 h 10000"/>
              <a:gd name="connsiteX7" fmla="*/ 1745 w 9338"/>
              <a:gd name="connsiteY7" fmla="*/ 10000 h 10000"/>
              <a:gd name="connsiteX8" fmla="*/ 116 w 9338"/>
              <a:gd name="connsiteY8" fmla="*/ 8738 h 10000"/>
              <a:gd name="connsiteX0" fmla="*/ 124 w 10000"/>
              <a:gd name="connsiteY0" fmla="*/ 8738 h 10000"/>
              <a:gd name="connsiteX1" fmla="*/ 0 w 10000"/>
              <a:gd name="connsiteY1" fmla="*/ 4989 h 10000"/>
              <a:gd name="connsiteX2" fmla="*/ 1105 w 10000"/>
              <a:gd name="connsiteY2" fmla="*/ 0 h 10000"/>
              <a:gd name="connsiteX3" fmla="*/ 9533 w 10000"/>
              <a:gd name="connsiteY3" fmla="*/ 4588 h 10000"/>
              <a:gd name="connsiteX4" fmla="*/ 8689 w 10000"/>
              <a:gd name="connsiteY4" fmla="*/ 6378 h 10000"/>
              <a:gd name="connsiteX5" fmla="*/ 3555 w 10000"/>
              <a:gd name="connsiteY5" fmla="*/ 10000 h 10000"/>
              <a:gd name="connsiteX6" fmla="*/ 1869 w 10000"/>
              <a:gd name="connsiteY6" fmla="*/ 10000 h 10000"/>
              <a:gd name="connsiteX7" fmla="*/ 124 w 10000"/>
              <a:gd name="connsiteY7" fmla="*/ 8738 h 10000"/>
              <a:gd name="connsiteX0" fmla="*/ 124 w 10000"/>
              <a:gd name="connsiteY0" fmla="*/ 4150 h 5412"/>
              <a:gd name="connsiteX1" fmla="*/ 0 w 10000"/>
              <a:gd name="connsiteY1" fmla="*/ 401 h 5412"/>
              <a:gd name="connsiteX2" fmla="*/ 9533 w 10000"/>
              <a:gd name="connsiteY2" fmla="*/ 0 h 5412"/>
              <a:gd name="connsiteX3" fmla="*/ 8689 w 10000"/>
              <a:gd name="connsiteY3" fmla="*/ 1790 h 5412"/>
              <a:gd name="connsiteX4" fmla="*/ 3555 w 10000"/>
              <a:gd name="connsiteY4" fmla="*/ 5412 h 5412"/>
              <a:gd name="connsiteX5" fmla="*/ 1869 w 10000"/>
              <a:gd name="connsiteY5" fmla="*/ 5412 h 5412"/>
              <a:gd name="connsiteX6" fmla="*/ 124 w 10000"/>
              <a:gd name="connsiteY6" fmla="*/ 4150 h 5412"/>
              <a:gd name="connsiteX0" fmla="*/ 27 w 9976"/>
              <a:gd name="connsiteY0" fmla="*/ 8955 h 11287"/>
              <a:gd name="connsiteX1" fmla="*/ 0 w 9976"/>
              <a:gd name="connsiteY1" fmla="*/ 0 h 11287"/>
              <a:gd name="connsiteX2" fmla="*/ 9436 w 9976"/>
              <a:gd name="connsiteY2" fmla="*/ 1287 h 11287"/>
              <a:gd name="connsiteX3" fmla="*/ 8592 w 9976"/>
              <a:gd name="connsiteY3" fmla="*/ 4594 h 11287"/>
              <a:gd name="connsiteX4" fmla="*/ 3458 w 9976"/>
              <a:gd name="connsiteY4" fmla="*/ 11287 h 11287"/>
              <a:gd name="connsiteX5" fmla="*/ 1772 w 9976"/>
              <a:gd name="connsiteY5" fmla="*/ 11287 h 11287"/>
              <a:gd name="connsiteX6" fmla="*/ 27 w 9976"/>
              <a:gd name="connsiteY6" fmla="*/ 8955 h 11287"/>
              <a:gd name="connsiteX0" fmla="*/ 27 w 9510"/>
              <a:gd name="connsiteY0" fmla="*/ 7934 h 10000"/>
              <a:gd name="connsiteX1" fmla="*/ 0 w 9510"/>
              <a:gd name="connsiteY1" fmla="*/ 0 h 10000"/>
              <a:gd name="connsiteX2" fmla="*/ 9459 w 9510"/>
              <a:gd name="connsiteY2" fmla="*/ 1140 h 10000"/>
              <a:gd name="connsiteX3" fmla="*/ 8613 w 9510"/>
              <a:gd name="connsiteY3" fmla="*/ 4070 h 10000"/>
              <a:gd name="connsiteX4" fmla="*/ 3466 w 9510"/>
              <a:gd name="connsiteY4" fmla="*/ 10000 h 10000"/>
              <a:gd name="connsiteX5" fmla="*/ 1776 w 9510"/>
              <a:gd name="connsiteY5" fmla="*/ 10000 h 10000"/>
              <a:gd name="connsiteX6" fmla="*/ 27 w 951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9452"/>
              <a:gd name="connsiteY0" fmla="*/ 8037 h 10103"/>
              <a:gd name="connsiteX1" fmla="*/ 0 w 9452"/>
              <a:gd name="connsiteY1" fmla="*/ 103 h 10103"/>
              <a:gd name="connsiteX2" fmla="*/ 8875 w 9452"/>
              <a:gd name="connsiteY2" fmla="*/ 401 h 10103"/>
              <a:gd name="connsiteX3" fmla="*/ 9057 w 9452"/>
              <a:gd name="connsiteY3" fmla="*/ 4173 h 10103"/>
              <a:gd name="connsiteX4" fmla="*/ 3645 w 9452"/>
              <a:gd name="connsiteY4" fmla="*/ 10103 h 10103"/>
              <a:gd name="connsiteX5" fmla="*/ 1868 w 9452"/>
              <a:gd name="connsiteY5" fmla="*/ 10103 h 10103"/>
              <a:gd name="connsiteX6" fmla="*/ 28 w 9452"/>
              <a:gd name="connsiteY6" fmla="*/ 8037 h 10103"/>
              <a:gd name="connsiteX0" fmla="*/ 30 w 10000"/>
              <a:gd name="connsiteY0" fmla="*/ 7955 h 10000"/>
              <a:gd name="connsiteX1" fmla="*/ 0 w 10000"/>
              <a:gd name="connsiteY1" fmla="*/ 102 h 10000"/>
              <a:gd name="connsiteX2" fmla="*/ 9390 w 10000"/>
              <a:gd name="connsiteY2" fmla="*/ 397 h 10000"/>
              <a:gd name="connsiteX3" fmla="*/ 9582 w 10000"/>
              <a:gd name="connsiteY3" fmla="*/ 4130 h 10000"/>
              <a:gd name="connsiteX4" fmla="*/ 3856 w 10000"/>
              <a:gd name="connsiteY4" fmla="*/ 10000 h 10000"/>
              <a:gd name="connsiteX5" fmla="*/ 1976 w 10000"/>
              <a:gd name="connsiteY5" fmla="*/ 10000 h 10000"/>
              <a:gd name="connsiteX6" fmla="*/ 30 w 10000"/>
              <a:gd name="connsiteY6" fmla="*/ 7955 h 10000"/>
              <a:gd name="connsiteX0" fmla="*/ 30 w 9600"/>
              <a:gd name="connsiteY0" fmla="*/ 7955 h 10000"/>
              <a:gd name="connsiteX1" fmla="*/ 0 w 9600"/>
              <a:gd name="connsiteY1" fmla="*/ 102 h 10000"/>
              <a:gd name="connsiteX2" fmla="*/ 9390 w 9600"/>
              <a:gd name="connsiteY2" fmla="*/ 397 h 10000"/>
              <a:gd name="connsiteX3" fmla="*/ 9582 w 9600"/>
              <a:gd name="connsiteY3" fmla="*/ 4130 h 10000"/>
              <a:gd name="connsiteX4" fmla="*/ 3856 w 9600"/>
              <a:gd name="connsiteY4" fmla="*/ 10000 h 10000"/>
              <a:gd name="connsiteX5" fmla="*/ 1976 w 9600"/>
              <a:gd name="connsiteY5" fmla="*/ 10000 h 10000"/>
              <a:gd name="connsiteX6" fmla="*/ 30 w 9600"/>
              <a:gd name="connsiteY6" fmla="*/ 7955 h 10000"/>
              <a:gd name="connsiteX0" fmla="*/ 31 w 9983"/>
              <a:gd name="connsiteY0" fmla="*/ 8010 h 10055"/>
              <a:gd name="connsiteX1" fmla="*/ 0 w 9983"/>
              <a:gd name="connsiteY1" fmla="*/ 157 h 10055"/>
              <a:gd name="connsiteX2" fmla="*/ 9781 w 9983"/>
              <a:gd name="connsiteY2" fmla="*/ 452 h 10055"/>
              <a:gd name="connsiteX3" fmla="*/ 9981 w 9983"/>
              <a:gd name="connsiteY3" fmla="*/ 4185 h 10055"/>
              <a:gd name="connsiteX4" fmla="*/ 4017 w 9983"/>
              <a:gd name="connsiteY4" fmla="*/ 10055 h 10055"/>
              <a:gd name="connsiteX5" fmla="*/ 2058 w 9983"/>
              <a:gd name="connsiteY5" fmla="*/ 10055 h 10055"/>
              <a:gd name="connsiteX6" fmla="*/ 31 w 9983"/>
              <a:gd name="connsiteY6" fmla="*/ 8010 h 10055"/>
              <a:gd name="connsiteX0" fmla="*/ 31 w 9999"/>
              <a:gd name="connsiteY0" fmla="*/ 7810 h 9844"/>
              <a:gd name="connsiteX1" fmla="*/ 0 w 9999"/>
              <a:gd name="connsiteY1" fmla="*/ 0 h 9844"/>
              <a:gd name="connsiteX2" fmla="*/ 9798 w 9999"/>
              <a:gd name="connsiteY2" fmla="*/ 294 h 9844"/>
              <a:gd name="connsiteX3" fmla="*/ 9998 w 9999"/>
              <a:gd name="connsiteY3" fmla="*/ 4006 h 9844"/>
              <a:gd name="connsiteX4" fmla="*/ 4024 w 9999"/>
              <a:gd name="connsiteY4" fmla="*/ 9844 h 9844"/>
              <a:gd name="connsiteX5" fmla="*/ 2062 w 9999"/>
              <a:gd name="connsiteY5" fmla="*/ 9844 h 9844"/>
              <a:gd name="connsiteX6" fmla="*/ 31 w 9999"/>
              <a:gd name="connsiteY6" fmla="*/ 7810 h 9844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205 w 10000"/>
              <a:gd name="connsiteY6" fmla="*/ 8093 h 10000"/>
              <a:gd name="connsiteX7" fmla="*/ 31 w 10000"/>
              <a:gd name="connsiteY7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799 w 10158"/>
              <a:gd name="connsiteY2" fmla="*/ 131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596 w 10158"/>
              <a:gd name="connsiteY2" fmla="*/ 432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7 w 10430"/>
              <a:gd name="connsiteY0" fmla="*/ 7720 h 9786"/>
              <a:gd name="connsiteX1" fmla="*/ 166 w 10430"/>
              <a:gd name="connsiteY1" fmla="*/ 151 h 9786"/>
              <a:gd name="connsiteX2" fmla="*/ 9572 w 10430"/>
              <a:gd name="connsiteY2" fmla="*/ 218 h 9786"/>
              <a:gd name="connsiteX3" fmla="*/ 9975 w 10430"/>
              <a:gd name="connsiteY3" fmla="*/ 3855 h 9786"/>
              <a:gd name="connsiteX4" fmla="*/ 9566 w 10430"/>
              <a:gd name="connsiteY4" fmla="*/ 4443 h 9786"/>
              <a:gd name="connsiteX5" fmla="*/ 4000 w 10430"/>
              <a:gd name="connsiteY5" fmla="*/ 9786 h 9786"/>
              <a:gd name="connsiteX6" fmla="*/ 2038 w 10430"/>
              <a:gd name="connsiteY6" fmla="*/ 9786 h 9786"/>
              <a:gd name="connsiteX7" fmla="*/ 181 w 10430"/>
              <a:gd name="connsiteY7" fmla="*/ 7879 h 9786"/>
              <a:gd name="connsiteX8" fmla="*/ 7 w 10430"/>
              <a:gd name="connsiteY8" fmla="*/ 7720 h 9786"/>
              <a:gd name="connsiteX0" fmla="*/ 7 w 10000"/>
              <a:gd name="connsiteY0" fmla="*/ 7961 h 10072"/>
              <a:gd name="connsiteX1" fmla="*/ 159 w 10000"/>
              <a:gd name="connsiteY1" fmla="*/ 226 h 10072"/>
              <a:gd name="connsiteX2" fmla="*/ 9177 w 10000"/>
              <a:gd name="connsiteY2" fmla="*/ 295 h 10072"/>
              <a:gd name="connsiteX3" fmla="*/ 9564 w 10000"/>
              <a:gd name="connsiteY3" fmla="*/ 4011 h 10072"/>
              <a:gd name="connsiteX4" fmla="*/ 9172 w 10000"/>
              <a:gd name="connsiteY4" fmla="*/ 4612 h 10072"/>
              <a:gd name="connsiteX5" fmla="*/ 3835 w 10000"/>
              <a:gd name="connsiteY5" fmla="*/ 10072 h 10072"/>
              <a:gd name="connsiteX6" fmla="*/ 1954 w 10000"/>
              <a:gd name="connsiteY6" fmla="*/ 10072 h 10072"/>
              <a:gd name="connsiteX7" fmla="*/ 174 w 10000"/>
              <a:gd name="connsiteY7" fmla="*/ 8123 h 10072"/>
              <a:gd name="connsiteX8" fmla="*/ 7 w 10000"/>
              <a:gd name="connsiteY8" fmla="*/ 7961 h 10072"/>
              <a:gd name="connsiteX0" fmla="*/ 7 w 10086"/>
              <a:gd name="connsiteY0" fmla="*/ 8005 h 10116"/>
              <a:gd name="connsiteX1" fmla="*/ 159 w 10086"/>
              <a:gd name="connsiteY1" fmla="*/ 270 h 10116"/>
              <a:gd name="connsiteX2" fmla="*/ 9177 w 10086"/>
              <a:gd name="connsiteY2" fmla="*/ 339 h 10116"/>
              <a:gd name="connsiteX3" fmla="*/ 9172 w 10086"/>
              <a:gd name="connsiteY3" fmla="*/ 4656 h 10116"/>
              <a:gd name="connsiteX4" fmla="*/ 3835 w 10086"/>
              <a:gd name="connsiteY4" fmla="*/ 10116 h 10116"/>
              <a:gd name="connsiteX5" fmla="*/ 1954 w 10086"/>
              <a:gd name="connsiteY5" fmla="*/ 10116 h 10116"/>
              <a:gd name="connsiteX6" fmla="*/ 174 w 10086"/>
              <a:gd name="connsiteY6" fmla="*/ 8167 h 10116"/>
              <a:gd name="connsiteX7" fmla="*/ 7 w 10086"/>
              <a:gd name="connsiteY7" fmla="*/ 8005 h 10116"/>
              <a:gd name="connsiteX0" fmla="*/ 7 w 9849"/>
              <a:gd name="connsiteY0" fmla="*/ 8005 h 10116"/>
              <a:gd name="connsiteX1" fmla="*/ 159 w 9849"/>
              <a:gd name="connsiteY1" fmla="*/ 270 h 10116"/>
              <a:gd name="connsiteX2" fmla="*/ 9177 w 9849"/>
              <a:gd name="connsiteY2" fmla="*/ 339 h 10116"/>
              <a:gd name="connsiteX3" fmla="*/ 9172 w 9849"/>
              <a:gd name="connsiteY3" fmla="*/ 4656 h 10116"/>
              <a:gd name="connsiteX4" fmla="*/ 3835 w 9849"/>
              <a:gd name="connsiteY4" fmla="*/ 10116 h 10116"/>
              <a:gd name="connsiteX5" fmla="*/ 1954 w 9849"/>
              <a:gd name="connsiteY5" fmla="*/ 10116 h 10116"/>
              <a:gd name="connsiteX6" fmla="*/ 174 w 9849"/>
              <a:gd name="connsiteY6" fmla="*/ 8167 h 10116"/>
              <a:gd name="connsiteX7" fmla="*/ 7 w 9849"/>
              <a:gd name="connsiteY7" fmla="*/ 8005 h 10116"/>
              <a:gd name="connsiteX0" fmla="*/ 7 w 9333"/>
              <a:gd name="connsiteY0" fmla="*/ 7914 h 10001"/>
              <a:gd name="connsiteX1" fmla="*/ 161 w 9333"/>
              <a:gd name="connsiteY1" fmla="*/ 268 h 10001"/>
              <a:gd name="connsiteX2" fmla="*/ 9318 w 9333"/>
              <a:gd name="connsiteY2" fmla="*/ 336 h 10001"/>
              <a:gd name="connsiteX3" fmla="*/ 9313 w 9333"/>
              <a:gd name="connsiteY3" fmla="*/ 4604 h 10001"/>
              <a:gd name="connsiteX4" fmla="*/ 3894 w 9333"/>
              <a:gd name="connsiteY4" fmla="*/ 10001 h 10001"/>
              <a:gd name="connsiteX5" fmla="*/ 1984 w 9333"/>
              <a:gd name="connsiteY5" fmla="*/ 10001 h 10001"/>
              <a:gd name="connsiteX6" fmla="*/ 177 w 9333"/>
              <a:gd name="connsiteY6" fmla="*/ 8074 h 10001"/>
              <a:gd name="connsiteX7" fmla="*/ 7 w 9333"/>
              <a:gd name="connsiteY7" fmla="*/ 7914 h 10001"/>
              <a:gd name="connsiteX0" fmla="*/ 7 w 10000"/>
              <a:gd name="connsiteY0" fmla="*/ 7645 h 9732"/>
              <a:gd name="connsiteX1" fmla="*/ 172 w 10000"/>
              <a:gd name="connsiteY1" fmla="*/ 0 h 9732"/>
              <a:gd name="connsiteX2" fmla="*/ 9983 w 10000"/>
              <a:gd name="connsiteY2" fmla="*/ 68 h 9732"/>
              <a:gd name="connsiteX3" fmla="*/ 9978 w 10000"/>
              <a:gd name="connsiteY3" fmla="*/ 4336 h 9732"/>
              <a:gd name="connsiteX4" fmla="*/ 4171 w 10000"/>
              <a:gd name="connsiteY4" fmla="*/ 9732 h 9732"/>
              <a:gd name="connsiteX5" fmla="*/ 2125 w 10000"/>
              <a:gd name="connsiteY5" fmla="*/ 9732 h 9732"/>
              <a:gd name="connsiteX6" fmla="*/ 189 w 10000"/>
              <a:gd name="connsiteY6" fmla="*/ 7805 h 9732"/>
              <a:gd name="connsiteX7" fmla="*/ 7 w 10000"/>
              <a:gd name="connsiteY7" fmla="*/ 7645 h 9732"/>
              <a:gd name="connsiteX0" fmla="*/ 17 w 9828"/>
              <a:gd name="connsiteY0" fmla="*/ 8020 h 10000"/>
              <a:gd name="connsiteX1" fmla="*/ 0 w 9828"/>
              <a:gd name="connsiteY1" fmla="*/ 0 h 10000"/>
              <a:gd name="connsiteX2" fmla="*/ 9811 w 9828"/>
              <a:gd name="connsiteY2" fmla="*/ 70 h 10000"/>
              <a:gd name="connsiteX3" fmla="*/ 9806 w 9828"/>
              <a:gd name="connsiteY3" fmla="*/ 4455 h 10000"/>
              <a:gd name="connsiteX4" fmla="*/ 3999 w 9828"/>
              <a:gd name="connsiteY4" fmla="*/ 10000 h 10000"/>
              <a:gd name="connsiteX5" fmla="*/ 1953 w 9828"/>
              <a:gd name="connsiteY5" fmla="*/ 10000 h 10000"/>
              <a:gd name="connsiteX6" fmla="*/ 17 w 9828"/>
              <a:gd name="connsiteY6" fmla="*/ 80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8" h="10000">
                <a:moveTo>
                  <a:pt x="17" y="8020"/>
                </a:moveTo>
                <a:cubicBezTo>
                  <a:pt x="11" y="5347"/>
                  <a:pt x="6" y="2673"/>
                  <a:pt x="0" y="0"/>
                </a:cubicBezTo>
                <a:lnTo>
                  <a:pt x="9811" y="70"/>
                </a:lnTo>
                <a:cubicBezTo>
                  <a:pt x="9833" y="2931"/>
                  <a:pt x="9836" y="1864"/>
                  <a:pt x="9806" y="4455"/>
                </a:cubicBezTo>
                <a:cubicBezTo>
                  <a:pt x="8766" y="5480"/>
                  <a:pt x="5308" y="9076"/>
                  <a:pt x="3999" y="10000"/>
                </a:cubicBezTo>
                <a:cubicBezTo>
                  <a:pt x="3440" y="10558"/>
                  <a:pt x="2512" y="10558"/>
                  <a:pt x="1953" y="10000"/>
                </a:cubicBezTo>
                <a:lnTo>
                  <a:pt x="17" y="8020"/>
                </a:lnTo>
                <a:close/>
              </a:path>
            </a:pathLst>
          </a:custGeom>
          <a:solidFill>
            <a:srgbClr val="B4AB8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29960" y="612138"/>
            <a:ext cx="6934581" cy="70350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Rubrik max 30 tecken</a:t>
            </a:r>
          </a:p>
        </p:txBody>
      </p:sp>
      <p:pic>
        <p:nvPicPr>
          <p:cNvPr id="11" name="Bildobjekt 10" descr="Logo_ppt_hal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20" y="5478196"/>
            <a:ext cx="977984" cy="1087200"/>
          </a:xfrm>
          <a:prstGeom prst="rect">
            <a:avLst/>
          </a:prstGeom>
        </p:spPr>
      </p:pic>
      <p:sp>
        <p:nvSpPr>
          <p:cNvPr id="20" name="Platshållare för bildnumm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Platshållare för sidfot 18"/>
          <p:cNvSpPr>
            <a:spLocks noGrp="1"/>
          </p:cNvSpPr>
          <p:nvPr>
            <p:ph type="ftr" sz="quarter" idx="13"/>
          </p:nvPr>
        </p:nvSpPr>
        <p:spPr>
          <a:xfrm>
            <a:off x="429959" y="1530000"/>
            <a:ext cx="6934581" cy="349200"/>
          </a:xfrm>
        </p:spPr>
        <p:txBody>
          <a:bodyPr anchor="t" anchorCtr="0"/>
          <a:lstStyle>
            <a:lvl1pPr>
              <a:defRPr sz="1800" b="1"/>
            </a:lvl1pPr>
          </a:lstStyle>
          <a:p>
            <a:r>
              <a:rPr lang="sv-SE"/>
              <a:t>Sektorn för lärande och bildning </a:t>
            </a:r>
          </a:p>
        </p:txBody>
      </p:sp>
      <p:sp>
        <p:nvSpPr>
          <p:cNvPr id="16" name="Platshållare för datum 8"/>
          <p:cNvSpPr>
            <a:spLocks noGrp="1"/>
          </p:cNvSpPr>
          <p:nvPr>
            <p:ph type="dt" sz="half" idx="12"/>
          </p:nvPr>
        </p:nvSpPr>
        <p:spPr>
          <a:xfrm>
            <a:off x="430213" y="1942652"/>
            <a:ext cx="3657600" cy="237600"/>
          </a:xfrm>
        </p:spPr>
        <p:txBody>
          <a:bodyPr anchor="t" anchorCtr="0"/>
          <a:lstStyle>
            <a:lvl1pPr>
              <a:defRPr sz="1200"/>
            </a:lvl1pPr>
          </a:lstStyle>
          <a:p>
            <a:r>
              <a:rPr lang="sv-SE"/>
              <a:t>2023-02-10</a:t>
            </a:r>
          </a:p>
        </p:txBody>
      </p:sp>
    </p:spTree>
    <p:extLst>
      <p:ext uri="{BB962C8B-B14F-4D97-AF65-F5344CB8AC3E}">
        <p14:creationId xmlns:p14="http://schemas.microsoft.com/office/powerpoint/2010/main" val="2233611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2000" y="1600201"/>
            <a:ext cx="6872135" cy="39364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20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-22824" y="-35893"/>
            <a:ext cx="9216000" cy="5532462"/>
          </a:xfrm>
          <a:custGeom>
            <a:avLst/>
            <a:gdLst>
              <a:gd name="T0" fmla="*/ 0 w 2339"/>
              <a:gd name="T1" fmla="*/ 805 h 2625"/>
              <a:gd name="T2" fmla="*/ 0 w 2339"/>
              <a:gd name="T3" fmla="*/ 805 h 2625"/>
              <a:gd name="T4" fmla="*/ 145 w 2339"/>
              <a:gd name="T5" fmla="*/ 554 h 2625"/>
              <a:gd name="T6" fmla="*/ 1025 w 2339"/>
              <a:gd name="T7" fmla="*/ 46 h 2625"/>
              <a:gd name="T8" fmla="*/ 1314 w 2339"/>
              <a:gd name="T9" fmla="*/ 46 h 2625"/>
              <a:gd name="T10" fmla="*/ 2194 w 2339"/>
              <a:gd name="T11" fmla="*/ 554 h 2625"/>
              <a:gd name="T12" fmla="*/ 2339 w 2339"/>
              <a:gd name="T13" fmla="*/ 805 h 2625"/>
              <a:gd name="T14" fmla="*/ 2339 w 2339"/>
              <a:gd name="T15" fmla="*/ 1820 h 2625"/>
              <a:gd name="T16" fmla="*/ 2194 w 2339"/>
              <a:gd name="T17" fmla="*/ 2071 h 2625"/>
              <a:gd name="T18" fmla="*/ 1314 w 2339"/>
              <a:gd name="T19" fmla="*/ 2579 h 2625"/>
              <a:gd name="T20" fmla="*/ 1025 w 2339"/>
              <a:gd name="T21" fmla="*/ 2579 h 2625"/>
              <a:gd name="T22" fmla="*/ 145 w 2339"/>
              <a:gd name="T23" fmla="*/ 2071 h 2625"/>
              <a:gd name="T24" fmla="*/ 0 w 2339"/>
              <a:gd name="T25" fmla="*/ 1820 h 2625"/>
              <a:gd name="T26" fmla="*/ 0 w 2339"/>
              <a:gd name="T27" fmla="*/ 805 h 2625"/>
              <a:gd name="T28" fmla="*/ 0 w 2339"/>
              <a:gd name="T29" fmla="*/ 805 h 2625"/>
              <a:gd name="connsiteX0" fmla="*/ 0 w 10000"/>
              <a:gd name="connsiteY0" fmla="*/ 2892 h 9650"/>
              <a:gd name="connsiteX1" fmla="*/ 0 w 10000"/>
              <a:gd name="connsiteY1" fmla="*/ 2892 h 9650"/>
              <a:gd name="connsiteX2" fmla="*/ 620 w 10000"/>
              <a:gd name="connsiteY2" fmla="*/ 1935 h 9650"/>
              <a:gd name="connsiteX3" fmla="*/ 5618 w 10000"/>
              <a:gd name="connsiteY3" fmla="*/ 0 h 9650"/>
              <a:gd name="connsiteX4" fmla="*/ 9380 w 10000"/>
              <a:gd name="connsiteY4" fmla="*/ 1935 h 9650"/>
              <a:gd name="connsiteX5" fmla="*/ 10000 w 10000"/>
              <a:gd name="connsiteY5" fmla="*/ 2892 h 9650"/>
              <a:gd name="connsiteX6" fmla="*/ 10000 w 10000"/>
              <a:gd name="connsiteY6" fmla="*/ 6758 h 9650"/>
              <a:gd name="connsiteX7" fmla="*/ 9380 w 10000"/>
              <a:gd name="connsiteY7" fmla="*/ 7715 h 9650"/>
              <a:gd name="connsiteX8" fmla="*/ 5618 w 10000"/>
              <a:gd name="connsiteY8" fmla="*/ 9650 h 9650"/>
              <a:gd name="connsiteX9" fmla="*/ 4382 w 10000"/>
              <a:gd name="connsiteY9" fmla="*/ 9650 h 9650"/>
              <a:gd name="connsiteX10" fmla="*/ 620 w 10000"/>
              <a:gd name="connsiteY10" fmla="*/ 7715 h 9650"/>
              <a:gd name="connsiteX11" fmla="*/ 0 w 10000"/>
              <a:gd name="connsiteY11" fmla="*/ 6758 h 9650"/>
              <a:gd name="connsiteX12" fmla="*/ 0 w 10000"/>
              <a:gd name="connsiteY12" fmla="*/ 2892 h 9650"/>
              <a:gd name="connsiteX13" fmla="*/ 0 w 10000"/>
              <a:gd name="connsiteY13" fmla="*/ 2892 h 9650"/>
              <a:gd name="connsiteX0" fmla="*/ 0 w 10000"/>
              <a:gd name="connsiteY0" fmla="*/ 992 h 7995"/>
              <a:gd name="connsiteX1" fmla="*/ 0 w 10000"/>
              <a:gd name="connsiteY1" fmla="*/ 992 h 7995"/>
              <a:gd name="connsiteX2" fmla="*/ 620 w 10000"/>
              <a:gd name="connsiteY2" fmla="*/ 0 h 7995"/>
              <a:gd name="connsiteX3" fmla="*/ 9380 w 10000"/>
              <a:gd name="connsiteY3" fmla="*/ 0 h 7995"/>
              <a:gd name="connsiteX4" fmla="*/ 10000 w 10000"/>
              <a:gd name="connsiteY4" fmla="*/ 992 h 7995"/>
              <a:gd name="connsiteX5" fmla="*/ 10000 w 10000"/>
              <a:gd name="connsiteY5" fmla="*/ 4998 h 7995"/>
              <a:gd name="connsiteX6" fmla="*/ 9380 w 10000"/>
              <a:gd name="connsiteY6" fmla="*/ 5990 h 7995"/>
              <a:gd name="connsiteX7" fmla="*/ 5618 w 10000"/>
              <a:gd name="connsiteY7" fmla="*/ 7995 h 7995"/>
              <a:gd name="connsiteX8" fmla="*/ 4382 w 10000"/>
              <a:gd name="connsiteY8" fmla="*/ 7995 h 7995"/>
              <a:gd name="connsiteX9" fmla="*/ 620 w 10000"/>
              <a:gd name="connsiteY9" fmla="*/ 5990 h 7995"/>
              <a:gd name="connsiteX10" fmla="*/ 0 w 10000"/>
              <a:gd name="connsiteY10" fmla="*/ 4998 h 7995"/>
              <a:gd name="connsiteX11" fmla="*/ 0 w 10000"/>
              <a:gd name="connsiteY11" fmla="*/ 992 h 7995"/>
              <a:gd name="connsiteX12" fmla="*/ 0 w 10000"/>
              <a:gd name="connsiteY12" fmla="*/ 992 h 7995"/>
              <a:gd name="connsiteX0" fmla="*/ 0 w 10281"/>
              <a:gd name="connsiteY0" fmla="*/ 1333 h 10092"/>
              <a:gd name="connsiteX1" fmla="*/ 0 w 10281"/>
              <a:gd name="connsiteY1" fmla="*/ 1333 h 10092"/>
              <a:gd name="connsiteX2" fmla="*/ 620 w 10281"/>
              <a:gd name="connsiteY2" fmla="*/ 92 h 10092"/>
              <a:gd name="connsiteX3" fmla="*/ 9380 w 10281"/>
              <a:gd name="connsiteY3" fmla="*/ 92 h 10092"/>
              <a:gd name="connsiteX4" fmla="*/ 10000 w 10281"/>
              <a:gd name="connsiteY4" fmla="*/ 1333 h 10092"/>
              <a:gd name="connsiteX5" fmla="*/ 10000 w 10281"/>
              <a:gd name="connsiteY5" fmla="*/ 6343 h 10092"/>
              <a:gd name="connsiteX6" fmla="*/ 9380 w 10281"/>
              <a:gd name="connsiteY6" fmla="*/ 7584 h 10092"/>
              <a:gd name="connsiteX7" fmla="*/ 5618 w 10281"/>
              <a:gd name="connsiteY7" fmla="*/ 10092 h 10092"/>
              <a:gd name="connsiteX8" fmla="*/ 4382 w 10281"/>
              <a:gd name="connsiteY8" fmla="*/ 10092 h 10092"/>
              <a:gd name="connsiteX9" fmla="*/ 620 w 10281"/>
              <a:gd name="connsiteY9" fmla="*/ 7584 h 10092"/>
              <a:gd name="connsiteX10" fmla="*/ 0 w 10281"/>
              <a:gd name="connsiteY10" fmla="*/ 6343 h 10092"/>
              <a:gd name="connsiteX11" fmla="*/ 0 w 10281"/>
              <a:gd name="connsiteY11" fmla="*/ 1333 h 10092"/>
              <a:gd name="connsiteX12" fmla="*/ 0 w 10281"/>
              <a:gd name="connsiteY12" fmla="*/ 1333 h 10092"/>
              <a:gd name="connsiteX0" fmla="*/ 0 w 10324"/>
              <a:gd name="connsiteY0" fmla="*/ 1241 h 10000"/>
              <a:gd name="connsiteX1" fmla="*/ 0 w 10324"/>
              <a:gd name="connsiteY1" fmla="*/ 1241 h 10000"/>
              <a:gd name="connsiteX2" fmla="*/ 9380 w 10324"/>
              <a:gd name="connsiteY2" fmla="*/ 0 h 10000"/>
              <a:gd name="connsiteX3" fmla="*/ 10000 w 10324"/>
              <a:gd name="connsiteY3" fmla="*/ 1241 h 10000"/>
              <a:gd name="connsiteX4" fmla="*/ 10000 w 10324"/>
              <a:gd name="connsiteY4" fmla="*/ 6251 h 10000"/>
              <a:gd name="connsiteX5" fmla="*/ 9380 w 10324"/>
              <a:gd name="connsiteY5" fmla="*/ 7492 h 10000"/>
              <a:gd name="connsiteX6" fmla="*/ 5618 w 10324"/>
              <a:gd name="connsiteY6" fmla="*/ 10000 h 10000"/>
              <a:gd name="connsiteX7" fmla="*/ 4382 w 10324"/>
              <a:gd name="connsiteY7" fmla="*/ 10000 h 10000"/>
              <a:gd name="connsiteX8" fmla="*/ 620 w 10324"/>
              <a:gd name="connsiteY8" fmla="*/ 7492 h 10000"/>
              <a:gd name="connsiteX9" fmla="*/ 0 w 10324"/>
              <a:gd name="connsiteY9" fmla="*/ 6251 h 10000"/>
              <a:gd name="connsiteX10" fmla="*/ 0 w 10324"/>
              <a:gd name="connsiteY10" fmla="*/ 1241 h 10000"/>
              <a:gd name="connsiteX11" fmla="*/ 0 w 10324"/>
              <a:gd name="connsiteY11" fmla="*/ 1241 h 10000"/>
              <a:gd name="connsiteX0" fmla="*/ 0 w 10740"/>
              <a:gd name="connsiteY0" fmla="*/ 372 h 9131"/>
              <a:gd name="connsiteX1" fmla="*/ 0 w 10740"/>
              <a:gd name="connsiteY1" fmla="*/ 372 h 9131"/>
              <a:gd name="connsiteX2" fmla="*/ 10000 w 10740"/>
              <a:gd name="connsiteY2" fmla="*/ 372 h 9131"/>
              <a:gd name="connsiteX3" fmla="*/ 10000 w 10740"/>
              <a:gd name="connsiteY3" fmla="*/ 5382 h 9131"/>
              <a:gd name="connsiteX4" fmla="*/ 9380 w 10740"/>
              <a:gd name="connsiteY4" fmla="*/ 6623 h 9131"/>
              <a:gd name="connsiteX5" fmla="*/ 5618 w 10740"/>
              <a:gd name="connsiteY5" fmla="*/ 9131 h 9131"/>
              <a:gd name="connsiteX6" fmla="*/ 4382 w 10740"/>
              <a:gd name="connsiteY6" fmla="*/ 9131 h 9131"/>
              <a:gd name="connsiteX7" fmla="*/ 620 w 10740"/>
              <a:gd name="connsiteY7" fmla="*/ 6623 h 9131"/>
              <a:gd name="connsiteX8" fmla="*/ 0 w 10740"/>
              <a:gd name="connsiteY8" fmla="*/ 5382 h 9131"/>
              <a:gd name="connsiteX9" fmla="*/ 0 w 10740"/>
              <a:gd name="connsiteY9" fmla="*/ 372 h 9131"/>
              <a:gd name="connsiteX10" fmla="*/ 0 w 10740"/>
              <a:gd name="connsiteY10" fmla="*/ 372 h 9131"/>
              <a:gd name="connsiteX0" fmla="*/ 0 w 9888"/>
              <a:gd name="connsiteY0" fmla="*/ 0 h 9593"/>
              <a:gd name="connsiteX1" fmla="*/ 0 w 9888"/>
              <a:gd name="connsiteY1" fmla="*/ 0 h 9593"/>
              <a:gd name="connsiteX2" fmla="*/ 9311 w 9888"/>
              <a:gd name="connsiteY2" fmla="*/ 5487 h 9593"/>
              <a:gd name="connsiteX3" fmla="*/ 8734 w 9888"/>
              <a:gd name="connsiteY3" fmla="*/ 6846 h 9593"/>
              <a:gd name="connsiteX4" fmla="*/ 5231 w 9888"/>
              <a:gd name="connsiteY4" fmla="*/ 9593 h 9593"/>
              <a:gd name="connsiteX5" fmla="*/ 4080 w 9888"/>
              <a:gd name="connsiteY5" fmla="*/ 9593 h 9593"/>
              <a:gd name="connsiteX6" fmla="*/ 577 w 9888"/>
              <a:gd name="connsiteY6" fmla="*/ 6846 h 9593"/>
              <a:gd name="connsiteX7" fmla="*/ 0 w 9888"/>
              <a:gd name="connsiteY7" fmla="*/ 5487 h 9593"/>
              <a:gd name="connsiteX8" fmla="*/ 0 w 9888"/>
              <a:gd name="connsiteY8" fmla="*/ 0 h 9593"/>
              <a:gd name="connsiteX9" fmla="*/ 0 w 9888"/>
              <a:gd name="connsiteY9" fmla="*/ 0 h 9593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2347 w 10000"/>
              <a:gd name="connsiteY6" fmla="*/ 8554 h 10000"/>
              <a:gd name="connsiteX7" fmla="*/ 584 w 10000"/>
              <a:gd name="connsiteY7" fmla="*/ 7136 h 10000"/>
              <a:gd name="connsiteX8" fmla="*/ 0 w 10000"/>
              <a:gd name="connsiteY8" fmla="*/ 5720 h 10000"/>
              <a:gd name="connsiteX9" fmla="*/ 0 w 10000"/>
              <a:gd name="connsiteY9" fmla="*/ 0 h 10000"/>
              <a:gd name="connsiteX0" fmla="*/ 0 w 9738"/>
              <a:gd name="connsiteY0" fmla="*/ 0 h 10000"/>
              <a:gd name="connsiteX1" fmla="*/ 0 w 9738"/>
              <a:gd name="connsiteY1" fmla="*/ 0 h 10000"/>
              <a:gd name="connsiteX2" fmla="*/ 3599 w 9738"/>
              <a:gd name="connsiteY2" fmla="*/ 2091 h 10000"/>
              <a:gd name="connsiteX3" fmla="*/ 9416 w 9738"/>
              <a:gd name="connsiteY3" fmla="*/ 5720 h 10000"/>
              <a:gd name="connsiteX4" fmla="*/ 8833 w 9738"/>
              <a:gd name="connsiteY4" fmla="*/ 7136 h 10000"/>
              <a:gd name="connsiteX5" fmla="*/ 5290 w 9738"/>
              <a:gd name="connsiteY5" fmla="*/ 10000 h 10000"/>
              <a:gd name="connsiteX6" fmla="*/ 4126 w 9738"/>
              <a:gd name="connsiteY6" fmla="*/ 10000 h 10000"/>
              <a:gd name="connsiteX7" fmla="*/ 2347 w 9738"/>
              <a:gd name="connsiteY7" fmla="*/ 8554 h 10000"/>
              <a:gd name="connsiteX8" fmla="*/ 584 w 9738"/>
              <a:gd name="connsiteY8" fmla="*/ 7136 h 10000"/>
              <a:gd name="connsiteX9" fmla="*/ 0 w 9738"/>
              <a:gd name="connsiteY9" fmla="*/ 5720 h 10000"/>
              <a:gd name="connsiteX10" fmla="*/ 0 w 9738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572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2410 w 10000"/>
              <a:gd name="connsiteY0" fmla="*/ 8554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0" fmla="*/ 0 w 7590"/>
              <a:gd name="connsiteY0" fmla="*/ 6659 h 8105"/>
              <a:gd name="connsiteX1" fmla="*/ 1286 w 7590"/>
              <a:gd name="connsiteY1" fmla="*/ 196 h 8105"/>
              <a:gd name="connsiteX2" fmla="*/ 1286 w 7590"/>
              <a:gd name="connsiteY2" fmla="*/ 208 h 8105"/>
              <a:gd name="connsiteX3" fmla="*/ 7259 w 7590"/>
              <a:gd name="connsiteY3" fmla="*/ 3825 h 8105"/>
              <a:gd name="connsiteX4" fmla="*/ 6661 w 7590"/>
              <a:gd name="connsiteY4" fmla="*/ 5241 h 8105"/>
              <a:gd name="connsiteX5" fmla="*/ 3022 w 7590"/>
              <a:gd name="connsiteY5" fmla="*/ 8105 h 8105"/>
              <a:gd name="connsiteX6" fmla="*/ 1827 w 7590"/>
              <a:gd name="connsiteY6" fmla="*/ 8105 h 8105"/>
              <a:gd name="connsiteX7" fmla="*/ 0 w 7590"/>
              <a:gd name="connsiteY7" fmla="*/ 6659 h 8105"/>
              <a:gd name="connsiteX0" fmla="*/ 0 w 10000"/>
              <a:gd name="connsiteY0" fmla="*/ 7974 h 9758"/>
              <a:gd name="connsiteX1" fmla="*/ 1694 w 10000"/>
              <a:gd name="connsiteY1" fmla="*/ 0 h 9758"/>
              <a:gd name="connsiteX2" fmla="*/ 1694 w 10000"/>
              <a:gd name="connsiteY2" fmla="*/ 15 h 9758"/>
              <a:gd name="connsiteX3" fmla="*/ 9564 w 10000"/>
              <a:gd name="connsiteY3" fmla="*/ 4477 h 9758"/>
              <a:gd name="connsiteX4" fmla="*/ 8776 w 10000"/>
              <a:gd name="connsiteY4" fmla="*/ 6224 h 9758"/>
              <a:gd name="connsiteX5" fmla="*/ 3982 w 10000"/>
              <a:gd name="connsiteY5" fmla="*/ 9758 h 9758"/>
              <a:gd name="connsiteX6" fmla="*/ 2407 w 10000"/>
              <a:gd name="connsiteY6" fmla="*/ 9758 h 9758"/>
              <a:gd name="connsiteX7" fmla="*/ 0 w 10000"/>
              <a:gd name="connsiteY7" fmla="*/ 7974 h 9758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0 w 10000"/>
              <a:gd name="connsiteY7" fmla="*/ 8172 h 10000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778 w 10000"/>
              <a:gd name="connsiteY7" fmla="*/ 8738 h 10000"/>
              <a:gd name="connsiteX8" fmla="*/ 0 w 10000"/>
              <a:gd name="connsiteY8" fmla="*/ 8172 h 10000"/>
              <a:gd name="connsiteX0" fmla="*/ 0 w 10000"/>
              <a:gd name="connsiteY0" fmla="*/ 8172 h 10000"/>
              <a:gd name="connsiteX1" fmla="*/ 662 w 10000"/>
              <a:gd name="connsiteY1" fmla="*/ 4989 h 10000"/>
              <a:gd name="connsiteX2" fmla="*/ 1694 w 10000"/>
              <a:gd name="connsiteY2" fmla="*/ 0 h 10000"/>
              <a:gd name="connsiteX3" fmla="*/ 1694 w 10000"/>
              <a:gd name="connsiteY3" fmla="*/ 15 h 10000"/>
              <a:gd name="connsiteX4" fmla="*/ 9564 w 10000"/>
              <a:gd name="connsiteY4" fmla="*/ 4588 h 10000"/>
              <a:gd name="connsiteX5" fmla="*/ 8776 w 10000"/>
              <a:gd name="connsiteY5" fmla="*/ 6378 h 10000"/>
              <a:gd name="connsiteX6" fmla="*/ 3982 w 10000"/>
              <a:gd name="connsiteY6" fmla="*/ 10000 h 10000"/>
              <a:gd name="connsiteX7" fmla="*/ 2407 w 10000"/>
              <a:gd name="connsiteY7" fmla="*/ 10000 h 10000"/>
              <a:gd name="connsiteX8" fmla="*/ 778 w 10000"/>
              <a:gd name="connsiteY8" fmla="*/ 8738 h 10000"/>
              <a:gd name="connsiteX9" fmla="*/ 0 w 10000"/>
              <a:gd name="connsiteY9" fmla="*/ 8172 h 10000"/>
              <a:gd name="connsiteX0" fmla="*/ 116 w 9338"/>
              <a:gd name="connsiteY0" fmla="*/ 8738 h 10000"/>
              <a:gd name="connsiteX1" fmla="*/ 0 w 9338"/>
              <a:gd name="connsiteY1" fmla="*/ 4989 h 10000"/>
              <a:gd name="connsiteX2" fmla="*/ 1032 w 9338"/>
              <a:gd name="connsiteY2" fmla="*/ 0 h 10000"/>
              <a:gd name="connsiteX3" fmla="*/ 1032 w 9338"/>
              <a:gd name="connsiteY3" fmla="*/ 15 h 10000"/>
              <a:gd name="connsiteX4" fmla="*/ 8902 w 9338"/>
              <a:gd name="connsiteY4" fmla="*/ 4588 h 10000"/>
              <a:gd name="connsiteX5" fmla="*/ 8114 w 9338"/>
              <a:gd name="connsiteY5" fmla="*/ 6378 h 10000"/>
              <a:gd name="connsiteX6" fmla="*/ 3320 w 9338"/>
              <a:gd name="connsiteY6" fmla="*/ 10000 h 10000"/>
              <a:gd name="connsiteX7" fmla="*/ 1745 w 9338"/>
              <a:gd name="connsiteY7" fmla="*/ 10000 h 10000"/>
              <a:gd name="connsiteX8" fmla="*/ 116 w 9338"/>
              <a:gd name="connsiteY8" fmla="*/ 8738 h 10000"/>
              <a:gd name="connsiteX0" fmla="*/ 124 w 10000"/>
              <a:gd name="connsiteY0" fmla="*/ 8738 h 10000"/>
              <a:gd name="connsiteX1" fmla="*/ 0 w 10000"/>
              <a:gd name="connsiteY1" fmla="*/ 4989 h 10000"/>
              <a:gd name="connsiteX2" fmla="*/ 1105 w 10000"/>
              <a:gd name="connsiteY2" fmla="*/ 0 h 10000"/>
              <a:gd name="connsiteX3" fmla="*/ 9533 w 10000"/>
              <a:gd name="connsiteY3" fmla="*/ 4588 h 10000"/>
              <a:gd name="connsiteX4" fmla="*/ 8689 w 10000"/>
              <a:gd name="connsiteY4" fmla="*/ 6378 h 10000"/>
              <a:gd name="connsiteX5" fmla="*/ 3555 w 10000"/>
              <a:gd name="connsiteY5" fmla="*/ 10000 h 10000"/>
              <a:gd name="connsiteX6" fmla="*/ 1869 w 10000"/>
              <a:gd name="connsiteY6" fmla="*/ 10000 h 10000"/>
              <a:gd name="connsiteX7" fmla="*/ 124 w 10000"/>
              <a:gd name="connsiteY7" fmla="*/ 8738 h 10000"/>
              <a:gd name="connsiteX0" fmla="*/ 124 w 10000"/>
              <a:gd name="connsiteY0" fmla="*/ 4150 h 5412"/>
              <a:gd name="connsiteX1" fmla="*/ 0 w 10000"/>
              <a:gd name="connsiteY1" fmla="*/ 401 h 5412"/>
              <a:gd name="connsiteX2" fmla="*/ 9533 w 10000"/>
              <a:gd name="connsiteY2" fmla="*/ 0 h 5412"/>
              <a:gd name="connsiteX3" fmla="*/ 8689 w 10000"/>
              <a:gd name="connsiteY3" fmla="*/ 1790 h 5412"/>
              <a:gd name="connsiteX4" fmla="*/ 3555 w 10000"/>
              <a:gd name="connsiteY4" fmla="*/ 5412 h 5412"/>
              <a:gd name="connsiteX5" fmla="*/ 1869 w 10000"/>
              <a:gd name="connsiteY5" fmla="*/ 5412 h 5412"/>
              <a:gd name="connsiteX6" fmla="*/ 124 w 10000"/>
              <a:gd name="connsiteY6" fmla="*/ 4150 h 5412"/>
              <a:gd name="connsiteX0" fmla="*/ 27 w 9976"/>
              <a:gd name="connsiteY0" fmla="*/ 8955 h 11287"/>
              <a:gd name="connsiteX1" fmla="*/ 0 w 9976"/>
              <a:gd name="connsiteY1" fmla="*/ 0 h 11287"/>
              <a:gd name="connsiteX2" fmla="*/ 9436 w 9976"/>
              <a:gd name="connsiteY2" fmla="*/ 1287 h 11287"/>
              <a:gd name="connsiteX3" fmla="*/ 8592 w 9976"/>
              <a:gd name="connsiteY3" fmla="*/ 4594 h 11287"/>
              <a:gd name="connsiteX4" fmla="*/ 3458 w 9976"/>
              <a:gd name="connsiteY4" fmla="*/ 11287 h 11287"/>
              <a:gd name="connsiteX5" fmla="*/ 1772 w 9976"/>
              <a:gd name="connsiteY5" fmla="*/ 11287 h 11287"/>
              <a:gd name="connsiteX6" fmla="*/ 27 w 9976"/>
              <a:gd name="connsiteY6" fmla="*/ 8955 h 11287"/>
              <a:gd name="connsiteX0" fmla="*/ 27 w 9510"/>
              <a:gd name="connsiteY0" fmla="*/ 7934 h 10000"/>
              <a:gd name="connsiteX1" fmla="*/ 0 w 9510"/>
              <a:gd name="connsiteY1" fmla="*/ 0 h 10000"/>
              <a:gd name="connsiteX2" fmla="*/ 9459 w 9510"/>
              <a:gd name="connsiteY2" fmla="*/ 1140 h 10000"/>
              <a:gd name="connsiteX3" fmla="*/ 8613 w 9510"/>
              <a:gd name="connsiteY3" fmla="*/ 4070 h 10000"/>
              <a:gd name="connsiteX4" fmla="*/ 3466 w 9510"/>
              <a:gd name="connsiteY4" fmla="*/ 10000 h 10000"/>
              <a:gd name="connsiteX5" fmla="*/ 1776 w 9510"/>
              <a:gd name="connsiteY5" fmla="*/ 10000 h 10000"/>
              <a:gd name="connsiteX6" fmla="*/ 27 w 951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9452"/>
              <a:gd name="connsiteY0" fmla="*/ 8037 h 10103"/>
              <a:gd name="connsiteX1" fmla="*/ 0 w 9452"/>
              <a:gd name="connsiteY1" fmla="*/ 103 h 10103"/>
              <a:gd name="connsiteX2" fmla="*/ 8875 w 9452"/>
              <a:gd name="connsiteY2" fmla="*/ 401 h 10103"/>
              <a:gd name="connsiteX3" fmla="*/ 9057 w 9452"/>
              <a:gd name="connsiteY3" fmla="*/ 4173 h 10103"/>
              <a:gd name="connsiteX4" fmla="*/ 3645 w 9452"/>
              <a:gd name="connsiteY4" fmla="*/ 10103 h 10103"/>
              <a:gd name="connsiteX5" fmla="*/ 1868 w 9452"/>
              <a:gd name="connsiteY5" fmla="*/ 10103 h 10103"/>
              <a:gd name="connsiteX6" fmla="*/ 28 w 9452"/>
              <a:gd name="connsiteY6" fmla="*/ 8037 h 10103"/>
              <a:gd name="connsiteX0" fmla="*/ 30 w 10000"/>
              <a:gd name="connsiteY0" fmla="*/ 7955 h 10000"/>
              <a:gd name="connsiteX1" fmla="*/ 0 w 10000"/>
              <a:gd name="connsiteY1" fmla="*/ 102 h 10000"/>
              <a:gd name="connsiteX2" fmla="*/ 9390 w 10000"/>
              <a:gd name="connsiteY2" fmla="*/ 397 h 10000"/>
              <a:gd name="connsiteX3" fmla="*/ 9582 w 10000"/>
              <a:gd name="connsiteY3" fmla="*/ 4130 h 10000"/>
              <a:gd name="connsiteX4" fmla="*/ 3856 w 10000"/>
              <a:gd name="connsiteY4" fmla="*/ 10000 h 10000"/>
              <a:gd name="connsiteX5" fmla="*/ 1976 w 10000"/>
              <a:gd name="connsiteY5" fmla="*/ 10000 h 10000"/>
              <a:gd name="connsiteX6" fmla="*/ 30 w 10000"/>
              <a:gd name="connsiteY6" fmla="*/ 7955 h 10000"/>
              <a:gd name="connsiteX0" fmla="*/ 30 w 9600"/>
              <a:gd name="connsiteY0" fmla="*/ 7955 h 10000"/>
              <a:gd name="connsiteX1" fmla="*/ 0 w 9600"/>
              <a:gd name="connsiteY1" fmla="*/ 102 h 10000"/>
              <a:gd name="connsiteX2" fmla="*/ 9390 w 9600"/>
              <a:gd name="connsiteY2" fmla="*/ 397 h 10000"/>
              <a:gd name="connsiteX3" fmla="*/ 9582 w 9600"/>
              <a:gd name="connsiteY3" fmla="*/ 4130 h 10000"/>
              <a:gd name="connsiteX4" fmla="*/ 3856 w 9600"/>
              <a:gd name="connsiteY4" fmla="*/ 10000 h 10000"/>
              <a:gd name="connsiteX5" fmla="*/ 1976 w 9600"/>
              <a:gd name="connsiteY5" fmla="*/ 10000 h 10000"/>
              <a:gd name="connsiteX6" fmla="*/ 30 w 9600"/>
              <a:gd name="connsiteY6" fmla="*/ 7955 h 10000"/>
              <a:gd name="connsiteX0" fmla="*/ 31 w 9983"/>
              <a:gd name="connsiteY0" fmla="*/ 8010 h 10055"/>
              <a:gd name="connsiteX1" fmla="*/ 0 w 9983"/>
              <a:gd name="connsiteY1" fmla="*/ 157 h 10055"/>
              <a:gd name="connsiteX2" fmla="*/ 9781 w 9983"/>
              <a:gd name="connsiteY2" fmla="*/ 452 h 10055"/>
              <a:gd name="connsiteX3" fmla="*/ 9981 w 9983"/>
              <a:gd name="connsiteY3" fmla="*/ 4185 h 10055"/>
              <a:gd name="connsiteX4" fmla="*/ 4017 w 9983"/>
              <a:gd name="connsiteY4" fmla="*/ 10055 h 10055"/>
              <a:gd name="connsiteX5" fmla="*/ 2058 w 9983"/>
              <a:gd name="connsiteY5" fmla="*/ 10055 h 10055"/>
              <a:gd name="connsiteX6" fmla="*/ 31 w 9983"/>
              <a:gd name="connsiteY6" fmla="*/ 8010 h 10055"/>
              <a:gd name="connsiteX0" fmla="*/ 31 w 9999"/>
              <a:gd name="connsiteY0" fmla="*/ 7810 h 9844"/>
              <a:gd name="connsiteX1" fmla="*/ 0 w 9999"/>
              <a:gd name="connsiteY1" fmla="*/ 0 h 9844"/>
              <a:gd name="connsiteX2" fmla="*/ 9798 w 9999"/>
              <a:gd name="connsiteY2" fmla="*/ 294 h 9844"/>
              <a:gd name="connsiteX3" fmla="*/ 9998 w 9999"/>
              <a:gd name="connsiteY3" fmla="*/ 4006 h 9844"/>
              <a:gd name="connsiteX4" fmla="*/ 4024 w 9999"/>
              <a:gd name="connsiteY4" fmla="*/ 9844 h 9844"/>
              <a:gd name="connsiteX5" fmla="*/ 2062 w 9999"/>
              <a:gd name="connsiteY5" fmla="*/ 9844 h 9844"/>
              <a:gd name="connsiteX6" fmla="*/ 31 w 9999"/>
              <a:gd name="connsiteY6" fmla="*/ 7810 h 9844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205 w 10000"/>
              <a:gd name="connsiteY6" fmla="*/ 8093 h 10000"/>
              <a:gd name="connsiteX7" fmla="*/ 31 w 10000"/>
              <a:gd name="connsiteY7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799 w 10158"/>
              <a:gd name="connsiteY2" fmla="*/ 131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596 w 10158"/>
              <a:gd name="connsiteY2" fmla="*/ 432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7 w 10430"/>
              <a:gd name="connsiteY0" fmla="*/ 7720 h 9786"/>
              <a:gd name="connsiteX1" fmla="*/ 166 w 10430"/>
              <a:gd name="connsiteY1" fmla="*/ 151 h 9786"/>
              <a:gd name="connsiteX2" fmla="*/ 9572 w 10430"/>
              <a:gd name="connsiteY2" fmla="*/ 218 h 9786"/>
              <a:gd name="connsiteX3" fmla="*/ 9975 w 10430"/>
              <a:gd name="connsiteY3" fmla="*/ 3855 h 9786"/>
              <a:gd name="connsiteX4" fmla="*/ 9566 w 10430"/>
              <a:gd name="connsiteY4" fmla="*/ 4443 h 9786"/>
              <a:gd name="connsiteX5" fmla="*/ 4000 w 10430"/>
              <a:gd name="connsiteY5" fmla="*/ 9786 h 9786"/>
              <a:gd name="connsiteX6" fmla="*/ 2038 w 10430"/>
              <a:gd name="connsiteY6" fmla="*/ 9786 h 9786"/>
              <a:gd name="connsiteX7" fmla="*/ 181 w 10430"/>
              <a:gd name="connsiteY7" fmla="*/ 7879 h 9786"/>
              <a:gd name="connsiteX8" fmla="*/ 7 w 10430"/>
              <a:gd name="connsiteY8" fmla="*/ 7720 h 9786"/>
              <a:gd name="connsiteX0" fmla="*/ 7 w 10000"/>
              <a:gd name="connsiteY0" fmla="*/ 7961 h 10072"/>
              <a:gd name="connsiteX1" fmla="*/ 159 w 10000"/>
              <a:gd name="connsiteY1" fmla="*/ 226 h 10072"/>
              <a:gd name="connsiteX2" fmla="*/ 9177 w 10000"/>
              <a:gd name="connsiteY2" fmla="*/ 295 h 10072"/>
              <a:gd name="connsiteX3" fmla="*/ 9564 w 10000"/>
              <a:gd name="connsiteY3" fmla="*/ 4011 h 10072"/>
              <a:gd name="connsiteX4" fmla="*/ 9172 w 10000"/>
              <a:gd name="connsiteY4" fmla="*/ 4612 h 10072"/>
              <a:gd name="connsiteX5" fmla="*/ 3835 w 10000"/>
              <a:gd name="connsiteY5" fmla="*/ 10072 h 10072"/>
              <a:gd name="connsiteX6" fmla="*/ 1954 w 10000"/>
              <a:gd name="connsiteY6" fmla="*/ 10072 h 10072"/>
              <a:gd name="connsiteX7" fmla="*/ 174 w 10000"/>
              <a:gd name="connsiteY7" fmla="*/ 8123 h 10072"/>
              <a:gd name="connsiteX8" fmla="*/ 7 w 10000"/>
              <a:gd name="connsiteY8" fmla="*/ 7961 h 10072"/>
              <a:gd name="connsiteX0" fmla="*/ 7 w 10086"/>
              <a:gd name="connsiteY0" fmla="*/ 8005 h 10116"/>
              <a:gd name="connsiteX1" fmla="*/ 159 w 10086"/>
              <a:gd name="connsiteY1" fmla="*/ 270 h 10116"/>
              <a:gd name="connsiteX2" fmla="*/ 9177 w 10086"/>
              <a:gd name="connsiteY2" fmla="*/ 339 h 10116"/>
              <a:gd name="connsiteX3" fmla="*/ 9172 w 10086"/>
              <a:gd name="connsiteY3" fmla="*/ 4656 h 10116"/>
              <a:gd name="connsiteX4" fmla="*/ 3835 w 10086"/>
              <a:gd name="connsiteY4" fmla="*/ 10116 h 10116"/>
              <a:gd name="connsiteX5" fmla="*/ 1954 w 10086"/>
              <a:gd name="connsiteY5" fmla="*/ 10116 h 10116"/>
              <a:gd name="connsiteX6" fmla="*/ 174 w 10086"/>
              <a:gd name="connsiteY6" fmla="*/ 8167 h 10116"/>
              <a:gd name="connsiteX7" fmla="*/ 7 w 10086"/>
              <a:gd name="connsiteY7" fmla="*/ 8005 h 10116"/>
              <a:gd name="connsiteX0" fmla="*/ 7 w 9849"/>
              <a:gd name="connsiteY0" fmla="*/ 8005 h 10116"/>
              <a:gd name="connsiteX1" fmla="*/ 159 w 9849"/>
              <a:gd name="connsiteY1" fmla="*/ 270 h 10116"/>
              <a:gd name="connsiteX2" fmla="*/ 9177 w 9849"/>
              <a:gd name="connsiteY2" fmla="*/ 339 h 10116"/>
              <a:gd name="connsiteX3" fmla="*/ 9172 w 9849"/>
              <a:gd name="connsiteY3" fmla="*/ 4656 h 10116"/>
              <a:gd name="connsiteX4" fmla="*/ 3835 w 9849"/>
              <a:gd name="connsiteY4" fmla="*/ 10116 h 10116"/>
              <a:gd name="connsiteX5" fmla="*/ 1954 w 9849"/>
              <a:gd name="connsiteY5" fmla="*/ 10116 h 10116"/>
              <a:gd name="connsiteX6" fmla="*/ 174 w 9849"/>
              <a:gd name="connsiteY6" fmla="*/ 8167 h 10116"/>
              <a:gd name="connsiteX7" fmla="*/ 7 w 9849"/>
              <a:gd name="connsiteY7" fmla="*/ 8005 h 10116"/>
              <a:gd name="connsiteX0" fmla="*/ 7 w 9333"/>
              <a:gd name="connsiteY0" fmla="*/ 7914 h 10001"/>
              <a:gd name="connsiteX1" fmla="*/ 161 w 9333"/>
              <a:gd name="connsiteY1" fmla="*/ 268 h 10001"/>
              <a:gd name="connsiteX2" fmla="*/ 9318 w 9333"/>
              <a:gd name="connsiteY2" fmla="*/ 336 h 10001"/>
              <a:gd name="connsiteX3" fmla="*/ 9313 w 9333"/>
              <a:gd name="connsiteY3" fmla="*/ 4604 h 10001"/>
              <a:gd name="connsiteX4" fmla="*/ 3894 w 9333"/>
              <a:gd name="connsiteY4" fmla="*/ 10001 h 10001"/>
              <a:gd name="connsiteX5" fmla="*/ 1984 w 9333"/>
              <a:gd name="connsiteY5" fmla="*/ 10001 h 10001"/>
              <a:gd name="connsiteX6" fmla="*/ 177 w 9333"/>
              <a:gd name="connsiteY6" fmla="*/ 8074 h 10001"/>
              <a:gd name="connsiteX7" fmla="*/ 7 w 9333"/>
              <a:gd name="connsiteY7" fmla="*/ 7914 h 10001"/>
              <a:gd name="connsiteX0" fmla="*/ 7 w 10000"/>
              <a:gd name="connsiteY0" fmla="*/ 7645 h 9732"/>
              <a:gd name="connsiteX1" fmla="*/ 172 w 10000"/>
              <a:gd name="connsiteY1" fmla="*/ 0 h 9732"/>
              <a:gd name="connsiteX2" fmla="*/ 9983 w 10000"/>
              <a:gd name="connsiteY2" fmla="*/ 68 h 9732"/>
              <a:gd name="connsiteX3" fmla="*/ 9978 w 10000"/>
              <a:gd name="connsiteY3" fmla="*/ 4336 h 9732"/>
              <a:gd name="connsiteX4" fmla="*/ 4171 w 10000"/>
              <a:gd name="connsiteY4" fmla="*/ 9732 h 9732"/>
              <a:gd name="connsiteX5" fmla="*/ 2125 w 10000"/>
              <a:gd name="connsiteY5" fmla="*/ 9732 h 9732"/>
              <a:gd name="connsiteX6" fmla="*/ 189 w 10000"/>
              <a:gd name="connsiteY6" fmla="*/ 7805 h 9732"/>
              <a:gd name="connsiteX7" fmla="*/ 7 w 10000"/>
              <a:gd name="connsiteY7" fmla="*/ 7645 h 9732"/>
              <a:gd name="connsiteX0" fmla="*/ 17 w 9828"/>
              <a:gd name="connsiteY0" fmla="*/ 8020 h 10000"/>
              <a:gd name="connsiteX1" fmla="*/ 0 w 9828"/>
              <a:gd name="connsiteY1" fmla="*/ 0 h 10000"/>
              <a:gd name="connsiteX2" fmla="*/ 9811 w 9828"/>
              <a:gd name="connsiteY2" fmla="*/ 70 h 10000"/>
              <a:gd name="connsiteX3" fmla="*/ 9806 w 9828"/>
              <a:gd name="connsiteY3" fmla="*/ 4455 h 10000"/>
              <a:gd name="connsiteX4" fmla="*/ 3999 w 9828"/>
              <a:gd name="connsiteY4" fmla="*/ 10000 h 10000"/>
              <a:gd name="connsiteX5" fmla="*/ 1953 w 9828"/>
              <a:gd name="connsiteY5" fmla="*/ 10000 h 10000"/>
              <a:gd name="connsiteX6" fmla="*/ 17 w 9828"/>
              <a:gd name="connsiteY6" fmla="*/ 80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8" h="10000">
                <a:moveTo>
                  <a:pt x="17" y="8020"/>
                </a:moveTo>
                <a:cubicBezTo>
                  <a:pt x="11" y="5347"/>
                  <a:pt x="6" y="2673"/>
                  <a:pt x="0" y="0"/>
                </a:cubicBezTo>
                <a:lnTo>
                  <a:pt x="9811" y="70"/>
                </a:lnTo>
                <a:cubicBezTo>
                  <a:pt x="9833" y="2931"/>
                  <a:pt x="9836" y="1864"/>
                  <a:pt x="9806" y="4455"/>
                </a:cubicBezTo>
                <a:cubicBezTo>
                  <a:pt x="8766" y="5480"/>
                  <a:pt x="5308" y="9076"/>
                  <a:pt x="3999" y="10000"/>
                </a:cubicBezTo>
                <a:cubicBezTo>
                  <a:pt x="3440" y="10558"/>
                  <a:pt x="2512" y="10558"/>
                  <a:pt x="1953" y="10000"/>
                </a:cubicBezTo>
                <a:lnTo>
                  <a:pt x="17" y="8020"/>
                </a:lnTo>
                <a:close/>
              </a:path>
            </a:pathLst>
          </a:custGeom>
          <a:solidFill>
            <a:srgbClr val="B4AB8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noFill/>
              </a:ln>
            </a:endParaRPr>
          </a:p>
          <a:p>
            <a:endParaRPr lang="en-GB">
              <a:ln>
                <a:noFill/>
              </a:ln>
            </a:endParaRP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29960" y="612138"/>
            <a:ext cx="6934581" cy="70350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Rubrik max 30 tecken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92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f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1150883"/>
            <a:ext cx="9144000" cy="57071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30228" y="-48221"/>
            <a:ext cx="9197788" cy="5532462"/>
          </a:xfrm>
          <a:custGeom>
            <a:avLst/>
            <a:gdLst>
              <a:gd name="T0" fmla="*/ 0 w 2339"/>
              <a:gd name="T1" fmla="*/ 805 h 2625"/>
              <a:gd name="T2" fmla="*/ 0 w 2339"/>
              <a:gd name="T3" fmla="*/ 805 h 2625"/>
              <a:gd name="T4" fmla="*/ 145 w 2339"/>
              <a:gd name="T5" fmla="*/ 554 h 2625"/>
              <a:gd name="T6" fmla="*/ 1025 w 2339"/>
              <a:gd name="T7" fmla="*/ 46 h 2625"/>
              <a:gd name="T8" fmla="*/ 1314 w 2339"/>
              <a:gd name="T9" fmla="*/ 46 h 2625"/>
              <a:gd name="T10" fmla="*/ 2194 w 2339"/>
              <a:gd name="T11" fmla="*/ 554 h 2625"/>
              <a:gd name="T12" fmla="*/ 2339 w 2339"/>
              <a:gd name="T13" fmla="*/ 805 h 2625"/>
              <a:gd name="T14" fmla="*/ 2339 w 2339"/>
              <a:gd name="T15" fmla="*/ 1820 h 2625"/>
              <a:gd name="T16" fmla="*/ 2194 w 2339"/>
              <a:gd name="T17" fmla="*/ 2071 h 2625"/>
              <a:gd name="T18" fmla="*/ 1314 w 2339"/>
              <a:gd name="T19" fmla="*/ 2579 h 2625"/>
              <a:gd name="T20" fmla="*/ 1025 w 2339"/>
              <a:gd name="T21" fmla="*/ 2579 h 2625"/>
              <a:gd name="T22" fmla="*/ 145 w 2339"/>
              <a:gd name="T23" fmla="*/ 2071 h 2625"/>
              <a:gd name="T24" fmla="*/ 0 w 2339"/>
              <a:gd name="T25" fmla="*/ 1820 h 2625"/>
              <a:gd name="T26" fmla="*/ 0 w 2339"/>
              <a:gd name="T27" fmla="*/ 805 h 2625"/>
              <a:gd name="T28" fmla="*/ 0 w 2339"/>
              <a:gd name="T29" fmla="*/ 805 h 2625"/>
              <a:gd name="connsiteX0" fmla="*/ 0 w 10000"/>
              <a:gd name="connsiteY0" fmla="*/ 2892 h 9650"/>
              <a:gd name="connsiteX1" fmla="*/ 0 w 10000"/>
              <a:gd name="connsiteY1" fmla="*/ 2892 h 9650"/>
              <a:gd name="connsiteX2" fmla="*/ 620 w 10000"/>
              <a:gd name="connsiteY2" fmla="*/ 1935 h 9650"/>
              <a:gd name="connsiteX3" fmla="*/ 5618 w 10000"/>
              <a:gd name="connsiteY3" fmla="*/ 0 h 9650"/>
              <a:gd name="connsiteX4" fmla="*/ 9380 w 10000"/>
              <a:gd name="connsiteY4" fmla="*/ 1935 h 9650"/>
              <a:gd name="connsiteX5" fmla="*/ 10000 w 10000"/>
              <a:gd name="connsiteY5" fmla="*/ 2892 h 9650"/>
              <a:gd name="connsiteX6" fmla="*/ 10000 w 10000"/>
              <a:gd name="connsiteY6" fmla="*/ 6758 h 9650"/>
              <a:gd name="connsiteX7" fmla="*/ 9380 w 10000"/>
              <a:gd name="connsiteY7" fmla="*/ 7715 h 9650"/>
              <a:gd name="connsiteX8" fmla="*/ 5618 w 10000"/>
              <a:gd name="connsiteY8" fmla="*/ 9650 h 9650"/>
              <a:gd name="connsiteX9" fmla="*/ 4382 w 10000"/>
              <a:gd name="connsiteY9" fmla="*/ 9650 h 9650"/>
              <a:gd name="connsiteX10" fmla="*/ 620 w 10000"/>
              <a:gd name="connsiteY10" fmla="*/ 7715 h 9650"/>
              <a:gd name="connsiteX11" fmla="*/ 0 w 10000"/>
              <a:gd name="connsiteY11" fmla="*/ 6758 h 9650"/>
              <a:gd name="connsiteX12" fmla="*/ 0 w 10000"/>
              <a:gd name="connsiteY12" fmla="*/ 2892 h 9650"/>
              <a:gd name="connsiteX13" fmla="*/ 0 w 10000"/>
              <a:gd name="connsiteY13" fmla="*/ 2892 h 9650"/>
              <a:gd name="connsiteX0" fmla="*/ 0 w 10000"/>
              <a:gd name="connsiteY0" fmla="*/ 992 h 7995"/>
              <a:gd name="connsiteX1" fmla="*/ 0 w 10000"/>
              <a:gd name="connsiteY1" fmla="*/ 992 h 7995"/>
              <a:gd name="connsiteX2" fmla="*/ 620 w 10000"/>
              <a:gd name="connsiteY2" fmla="*/ 0 h 7995"/>
              <a:gd name="connsiteX3" fmla="*/ 9380 w 10000"/>
              <a:gd name="connsiteY3" fmla="*/ 0 h 7995"/>
              <a:gd name="connsiteX4" fmla="*/ 10000 w 10000"/>
              <a:gd name="connsiteY4" fmla="*/ 992 h 7995"/>
              <a:gd name="connsiteX5" fmla="*/ 10000 w 10000"/>
              <a:gd name="connsiteY5" fmla="*/ 4998 h 7995"/>
              <a:gd name="connsiteX6" fmla="*/ 9380 w 10000"/>
              <a:gd name="connsiteY6" fmla="*/ 5990 h 7995"/>
              <a:gd name="connsiteX7" fmla="*/ 5618 w 10000"/>
              <a:gd name="connsiteY7" fmla="*/ 7995 h 7995"/>
              <a:gd name="connsiteX8" fmla="*/ 4382 w 10000"/>
              <a:gd name="connsiteY8" fmla="*/ 7995 h 7995"/>
              <a:gd name="connsiteX9" fmla="*/ 620 w 10000"/>
              <a:gd name="connsiteY9" fmla="*/ 5990 h 7995"/>
              <a:gd name="connsiteX10" fmla="*/ 0 w 10000"/>
              <a:gd name="connsiteY10" fmla="*/ 4998 h 7995"/>
              <a:gd name="connsiteX11" fmla="*/ 0 w 10000"/>
              <a:gd name="connsiteY11" fmla="*/ 992 h 7995"/>
              <a:gd name="connsiteX12" fmla="*/ 0 w 10000"/>
              <a:gd name="connsiteY12" fmla="*/ 992 h 7995"/>
              <a:gd name="connsiteX0" fmla="*/ 0 w 10281"/>
              <a:gd name="connsiteY0" fmla="*/ 1333 h 10092"/>
              <a:gd name="connsiteX1" fmla="*/ 0 w 10281"/>
              <a:gd name="connsiteY1" fmla="*/ 1333 h 10092"/>
              <a:gd name="connsiteX2" fmla="*/ 620 w 10281"/>
              <a:gd name="connsiteY2" fmla="*/ 92 h 10092"/>
              <a:gd name="connsiteX3" fmla="*/ 9380 w 10281"/>
              <a:gd name="connsiteY3" fmla="*/ 92 h 10092"/>
              <a:gd name="connsiteX4" fmla="*/ 10000 w 10281"/>
              <a:gd name="connsiteY4" fmla="*/ 1333 h 10092"/>
              <a:gd name="connsiteX5" fmla="*/ 10000 w 10281"/>
              <a:gd name="connsiteY5" fmla="*/ 6343 h 10092"/>
              <a:gd name="connsiteX6" fmla="*/ 9380 w 10281"/>
              <a:gd name="connsiteY6" fmla="*/ 7584 h 10092"/>
              <a:gd name="connsiteX7" fmla="*/ 5618 w 10281"/>
              <a:gd name="connsiteY7" fmla="*/ 10092 h 10092"/>
              <a:gd name="connsiteX8" fmla="*/ 4382 w 10281"/>
              <a:gd name="connsiteY8" fmla="*/ 10092 h 10092"/>
              <a:gd name="connsiteX9" fmla="*/ 620 w 10281"/>
              <a:gd name="connsiteY9" fmla="*/ 7584 h 10092"/>
              <a:gd name="connsiteX10" fmla="*/ 0 w 10281"/>
              <a:gd name="connsiteY10" fmla="*/ 6343 h 10092"/>
              <a:gd name="connsiteX11" fmla="*/ 0 w 10281"/>
              <a:gd name="connsiteY11" fmla="*/ 1333 h 10092"/>
              <a:gd name="connsiteX12" fmla="*/ 0 w 10281"/>
              <a:gd name="connsiteY12" fmla="*/ 1333 h 10092"/>
              <a:gd name="connsiteX0" fmla="*/ 0 w 10324"/>
              <a:gd name="connsiteY0" fmla="*/ 1241 h 10000"/>
              <a:gd name="connsiteX1" fmla="*/ 0 w 10324"/>
              <a:gd name="connsiteY1" fmla="*/ 1241 h 10000"/>
              <a:gd name="connsiteX2" fmla="*/ 9380 w 10324"/>
              <a:gd name="connsiteY2" fmla="*/ 0 h 10000"/>
              <a:gd name="connsiteX3" fmla="*/ 10000 w 10324"/>
              <a:gd name="connsiteY3" fmla="*/ 1241 h 10000"/>
              <a:gd name="connsiteX4" fmla="*/ 10000 w 10324"/>
              <a:gd name="connsiteY4" fmla="*/ 6251 h 10000"/>
              <a:gd name="connsiteX5" fmla="*/ 9380 w 10324"/>
              <a:gd name="connsiteY5" fmla="*/ 7492 h 10000"/>
              <a:gd name="connsiteX6" fmla="*/ 5618 w 10324"/>
              <a:gd name="connsiteY6" fmla="*/ 10000 h 10000"/>
              <a:gd name="connsiteX7" fmla="*/ 4382 w 10324"/>
              <a:gd name="connsiteY7" fmla="*/ 10000 h 10000"/>
              <a:gd name="connsiteX8" fmla="*/ 620 w 10324"/>
              <a:gd name="connsiteY8" fmla="*/ 7492 h 10000"/>
              <a:gd name="connsiteX9" fmla="*/ 0 w 10324"/>
              <a:gd name="connsiteY9" fmla="*/ 6251 h 10000"/>
              <a:gd name="connsiteX10" fmla="*/ 0 w 10324"/>
              <a:gd name="connsiteY10" fmla="*/ 1241 h 10000"/>
              <a:gd name="connsiteX11" fmla="*/ 0 w 10324"/>
              <a:gd name="connsiteY11" fmla="*/ 1241 h 10000"/>
              <a:gd name="connsiteX0" fmla="*/ 0 w 10740"/>
              <a:gd name="connsiteY0" fmla="*/ 372 h 9131"/>
              <a:gd name="connsiteX1" fmla="*/ 0 w 10740"/>
              <a:gd name="connsiteY1" fmla="*/ 372 h 9131"/>
              <a:gd name="connsiteX2" fmla="*/ 10000 w 10740"/>
              <a:gd name="connsiteY2" fmla="*/ 372 h 9131"/>
              <a:gd name="connsiteX3" fmla="*/ 10000 w 10740"/>
              <a:gd name="connsiteY3" fmla="*/ 5382 h 9131"/>
              <a:gd name="connsiteX4" fmla="*/ 9380 w 10740"/>
              <a:gd name="connsiteY4" fmla="*/ 6623 h 9131"/>
              <a:gd name="connsiteX5" fmla="*/ 5618 w 10740"/>
              <a:gd name="connsiteY5" fmla="*/ 9131 h 9131"/>
              <a:gd name="connsiteX6" fmla="*/ 4382 w 10740"/>
              <a:gd name="connsiteY6" fmla="*/ 9131 h 9131"/>
              <a:gd name="connsiteX7" fmla="*/ 620 w 10740"/>
              <a:gd name="connsiteY7" fmla="*/ 6623 h 9131"/>
              <a:gd name="connsiteX8" fmla="*/ 0 w 10740"/>
              <a:gd name="connsiteY8" fmla="*/ 5382 h 9131"/>
              <a:gd name="connsiteX9" fmla="*/ 0 w 10740"/>
              <a:gd name="connsiteY9" fmla="*/ 372 h 9131"/>
              <a:gd name="connsiteX10" fmla="*/ 0 w 10740"/>
              <a:gd name="connsiteY10" fmla="*/ 372 h 9131"/>
              <a:gd name="connsiteX0" fmla="*/ 0 w 9888"/>
              <a:gd name="connsiteY0" fmla="*/ 0 h 9593"/>
              <a:gd name="connsiteX1" fmla="*/ 0 w 9888"/>
              <a:gd name="connsiteY1" fmla="*/ 0 h 9593"/>
              <a:gd name="connsiteX2" fmla="*/ 9311 w 9888"/>
              <a:gd name="connsiteY2" fmla="*/ 5487 h 9593"/>
              <a:gd name="connsiteX3" fmla="*/ 8734 w 9888"/>
              <a:gd name="connsiteY3" fmla="*/ 6846 h 9593"/>
              <a:gd name="connsiteX4" fmla="*/ 5231 w 9888"/>
              <a:gd name="connsiteY4" fmla="*/ 9593 h 9593"/>
              <a:gd name="connsiteX5" fmla="*/ 4080 w 9888"/>
              <a:gd name="connsiteY5" fmla="*/ 9593 h 9593"/>
              <a:gd name="connsiteX6" fmla="*/ 577 w 9888"/>
              <a:gd name="connsiteY6" fmla="*/ 6846 h 9593"/>
              <a:gd name="connsiteX7" fmla="*/ 0 w 9888"/>
              <a:gd name="connsiteY7" fmla="*/ 5487 h 9593"/>
              <a:gd name="connsiteX8" fmla="*/ 0 w 9888"/>
              <a:gd name="connsiteY8" fmla="*/ 0 h 9593"/>
              <a:gd name="connsiteX9" fmla="*/ 0 w 9888"/>
              <a:gd name="connsiteY9" fmla="*/ 0 h 9593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2347 w 10000"/>
              <a:gd name="connsiteY6" fmla="*/ 8554 h 10000"/>
              <a:gd name="connsiteX7" fmla="*/ 584 w 10000"/>
              <a:gd name="connsiteY7" fmla="*/ 7136 h 10000"/>
              <a:gd name="connsiteX8" fmla="*/ 0 w 10000"/>
              <a:gd name="connsiteY8" fmla="*/ 5720 h 10000"/>
              <a:gd name="connsiteX9" fmla="*/ 0 w 10000"/>
              <a:gd name="connsiteY9" fmla="*/ 0 h 10000"/>
              <a:gd name="connsiteX0" fmla="*/ 0 w 9738"/>
              <a:gd name="connsiteY0" fmla="*/ 0 h 10000"/>
              <a:gd name="connsiteX1" fmla="*/ 0 w 9738"/>
              <a:gd name="connsiteY1" fmla="*/ 0 h 10000"/>
              <a:gd name="connsiteX2" fmla="*/ 3599 w 9738"/>
              <a:gd name="connsiteY2" fmla="*/ 2091 h 10000"/>
              <a:gd name="connsiteX3" fmla="*/ 9416 w 9738"/>
              <a:gd name="connsiteY3" fmla="*/ 5720 h 10000"/>
              <a:gd name="connsiteX4" fmla="*/ 8833 w 9738"/>
              <a:gd name="connsiteY4" fmla="*/ 7136 h 10000"/>
              <a:gd name="connsiteX5" fmla="*/ 5290 w 9738"/>
              <a:gd name="connsiteY5" fmla="*/ 10000 h 10000"/>
              <a:gd name="connsiteX6" fmla="*/ 4126 w 9738"/>
              <a:gd name="connsiteY6" fmla="*/ 10000 h 10000"/>
              <a:gd name="connsiteX7" fmla="*/ 2347 w 9738"/>
              <a:gd name="connsiteY7" fmla="*/ 8554 h 10000"/>
              <a:gd name="connsiteX8" fmla="*/ 584 w 9738"/>
              <a:gd name="connsiteY8" fmla="*/ 7136 h 10000"/>
              <a:gd name="connsiteX9" fmla="*/ 0 w 9738"/>
              <a:gd name="connsiteY9" fmla="*/ 5720 h 10000"/>
              <a:gd name="connsiteX10" fmla="*/ 0 w 9738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572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2410 w 10000"/>
              <a:gd name="connsiteY0" fmla="*/ 8554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0" fmla="*/ 0 w 7590"/>
              <a:gd name="connsiteY0" fmla="*/ 6659 h 8105"/>
              <a:gd name="connsiteX1" fmla="*/ 1286 w 7590"/>
              <a:gd name="connsiteY1" fmla="*/ 196 h 8105"/>
              <a:gd name="connsiteX2" fmla="*/ 1286 w 7590"/>
              <a:gd name="connsiteY2" fmla="*/ 208 h 8105"/>
              <a:gd name="connsiteX3" fmla="*/ 7259 w 7590"/>
              <a:gd name="connsiteY3" fmla="*/ 3825 h 8105"/>
              <a:gd name="connsiteX4" fmla="*/ 6661 w 7590"/>
              <a:gd name="connsiteY4" fmla="*/ 5241 h 8105"/>
              <a:gd name="connsiteX5" fmla="*/ 3022 w 7590"/>
              <a:gd name="connsiteY5" fmla="*/ 8105 h 8105"/>
              <a:gd name="connsiteX6" fmla="*/ 1827 w 7590"/>
              <a:gd name="connsiteY6" fmla="*/ 8105 h 8105"/>
              <a:gd name="connsiteX7" fmla="*/ 0 w 7590"/>
              <a:gd name="connsiteY7" fmla="*/ 6659 h 8105"/>
              <a:gd name="connsiteX0" fmla="*/ 0 w 10000"/>
              <a:gd name="connsiteY0" fmla="*/ 7974 h 9758"/>
              <a:gd name="connsiteX1" fmla="*/ 1694 w 10000"/>
              <a:gd name="connsiteY1" fmla="*/ 0 h 9758"/>
              <a:gd name="connsiteX2" fmla="*/ 1694 w 10000"/>
              <a:gd name="connsiteY2" fmla="*/ 15 h 9758"/>
              <a:gd name="connsiteX3" fmla="*/ 9564 w 10000"/>
              <a:gd name="connsiteY3" fmla="*/ 4477 h 9758"/>
              <a:gd name="connsiteX4" fmla="*/ 8776 w 10000"/>
              <a:gd name="connsiteY4" fmla="*/ 6224 h 9758"/>
              <a:gd name="connsiteX5" fmla="*/ 3982 w 10000"/>
              <a:gd name="connsiteY5" fmla="*/ 9758 h 9758"/>
              <a:gd name="connsiteX6" fmla="*/ 2407 w 10000"/>
              <a:gd name="connsiteY6" fmla="*/ 9758 h 9758"/>
              <a:gd name="connsiteX7" fmla="*/ 0 w 10000"/>
              <a:gd name="connsiteY7" fmla="*/ 7974 h 9758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0 w 10000"/>
              <a:gd name="connsiteY7" fmla="*/ 8172 h 10000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778 w 10000"/>
              <a:gd name="connsiteY7" fmla="*/ 8738 h 10000"/>
              <a:gd name="connsiteX8" fmla="*/ 0 w 10000"/>
              <a:gd name="connsiteY8" fmla="*/ 8172 h 10000"/>
              <a:gd name="connsiteX0" fmla="*/ 0 w 10000"/>
              <a:gd name="connsiteY0" fmla="*/ 8172 h 10000"/>
              <a:gd name="connsiteX1" fmla="*/ 662 w 10000"/>
              <a:gd name="connsiteY1" fmla="*/ 4989 h 10000"/>
              <a:gd name="connsiteX2" fmla="*/ 1694 w 10000"/>
              <a:gd name="connsiteY2" fmla="*/ 0 h 10000"/>
              <a:gd name="connsiteX3" fmla="*/ 1694 w 10000"/>
              <a:gd name="connsiteY3" fmla="*/ 15 h 10000"/>
              <a:gd name="connsiteX4" fmla="*/ 9564 w 10000"/>
              <a:gd name="connsiteY4" fmla="*/ 4588 h 10000"/>
              <a:gd name="connsiteX5" fmla="*/ 8776 w 10000"/>
              <a:gd name="connsiteY5" fmla="*/ 6378 h 10000"/>
              <a:gd name="connsiteX6" fmla="*/ 3982 w 10000"/>
              <a:gd name="connsiteY6" fmla="*/ 10000 h 10000"/>
              <a:gd name="connsiteX7" fmla="*/ 2407 w 10000"/>
              <a:gd name="connsiteY7" fmla="*/ 10000 h 10000"/>
              <a:gd name="connsiteX8" fmla="*/ 778 w 10000"/>
              <a:gd name="connsiteY8" fmla="*/ 8738 h 10000"/>
              <a:gd name="connsiteX9" fmla="*/ 0 w 10000"/>
              <a:gd name="connsiteY9" fmla="*/ 8172 h 10000"/>
              <a:gd name="connsiteX0" fmla="*/ 116 w 9338"/>
              <a:gd name="connsiteY0" fmla="*/ 8738 h 10000"/>
              <a:gd name="connsiteX1" fmla="*/ 0 w 9338"/>
              <a:gd name="connsiteY1" fmla="*/ 4989 h 10000"/>
              <a:gd name="connsiteX2" fmla="*/ 1032 w 9338"/>
              <a:gd name="connsiteY2" fmla="*/ 0 h 10000"/>
              <a:gd name="connsiteX3" fmla="*/ 1032 w 9338"/>
              <a:gd name="connsiteY3" fmla="*/ 15 h 10000"/>
              <a:gd name="connsiteX4" fmla="*/ 8902 w 9338"/>
              <a:gd name="connsiteY4" fmla="*/ 4588 h 10000"/>
              <a:gd name="connsiteX5" fmla="*/ 8114 w 9338"/>
              <a:gd name="connsiteY5" fmla="*/ 6378 h 10000"/>
              <a:gd name="connsiteX6" fmla="*/ 3320 w 9338"/>
              <a:gd name="connsiteY6" fmla="*/ 10000 h 10000"/>
              <a:gd name="connsiteX7" fmla="*/ 1745 w 9338"/>
              <a:gd name="connsiteY7" fmla="*/ 10000 h 10000"/>
              <a:gd name="connsiteX8" fmla="*/ 116 w 9338"/>
              <a:gd name="connsiteY8" fmla="*/ 8738 h 10000"/>
              <a:gd name="connsiteX0" fmla="*/ 124 w 10000"/>
              <a:gd name="connsiteY0" fmla="*/ 8738 h 10000"/>
              <a:gd name="connsiteX1" fmla="*/ 0 w 10000"/>
              <a:gd name="connsiteY1" fmla="*/ 4989 h 10000"/>
              <a:gd name="connsiteX2" fmla="*/ 1105 w 10000"/>
              <a:gd name="connsiteY2" fmla="*/ 0 h 10000"/>
              <a:gd name="connsiteX3" fmla="*/ 9533 w 10000"/>
              <a:gd name="connsiteY3" fmla="*/ 4588 h 10000"/>
              <a:gd name="connsiteX4" fmla="*/ 8689 w 10000"/>
              <a:gd name="connsiteY4" fmla="*/ 6378 h 10000"/>
              <a:gd name="connsiteX5" fmla="*/ 3555 w 10000"/>
              <a:gd name="connsiteY5" fmla="*/ 10000 h 10000"/>
              <a:gd name="connsiteX6" fmla="*/ 1869 w 10000"/>
              <a:gd name="connsiteY6" fmla="*/ 10000 h 10000"/>
              <a:gd name="connsiteX7" fmla="*/ 124 w 10000"/>
              <a:gd name="connsiteY7" fmla="*/ 8738 h 10000"/>
              <a:gd name="connsiteX0" fmla="*/ 124 w 10000"/>
              <a:gd name="connsiteY0" fmla="*/ 4150 h 5412"/>
              <a:gd name="connsiteX1" fmla="*/ 0 w 10000"/>
              <a:gd name="connsiteY1" fmla="*/ 401 h 5412"/>
              <a:gd name="connsiteX2" fmla="*/ 9533 w 10000"/>
              <a:gd name="connsiteY2" fmla="*/ 0 h 5412"/>
              <a:gd name="connsiteX3" fmla="*/ 8689 w 10000"/>
              <a:gd name="connsiteY3" fmla="*/ 1790 h 5412"/>
              <a:gd name="connsiteX4" fmla="*/ 3555 w 10000"/>
              <a:gd name="connsiteY4" fmla="*/ 5412 h 5412"/>
              <a:gd name="connsiteX5" fmla="*/ 1869 w 10000"/>
              <a:gd name="connsiteY5" fmla="*/ 5412 h 5412"/>
              <a:gd name="connsiteX6" fmla="*/ 124 w 10000"/>
              <a:gd name="connsiteY6" fmla="*/ 4150 h 5412"/>
              <a:gd name="connsiteX0" fmla="*/ 27 w 9976"/>
              <a:gd name="connsiteY0" fmla="*/ 8955 h 11287"/>
              <a:gd name="connsiteX1" fmla="*/ 0 w 9976"/>
              <a:gd name="connsiteY1" fmla="*/ 0 h 11287"/>
              <a:gd name="connsiteX2" fmla="*/ 9436 w 9976"/>
              <a:gd name="connsiteY2" fmla="*/ 1287 h 11287"/>
              <a:gd name="connsiteX3" fmla="*/ 8592 w 9976"/>
              <a:gd name="connsiteY3" fmla="*/ 4594 h 11287"/>
              <a:gd name="connsiteX4" fmla="*/ 3458 w 9976"/>
              <a:gd name="connsiteY4" fmla="*/ 11287 h 11287"/>
              <a:gd name="connsiteX5" fmla="*/ 1772 w 9976"/>
              <a:gd name="connsiteY5" fmla="*/ 11287 h 11287"/>
              <a:gd name="connsiteX6" fmla="*/ 27 w 9976"/>
              <a:gd name="connsiteY6" fmla="*/ 8955 h 11287"/>
              <a:gd name="connsiteX0" fmla="*/ 27 w 9510"/>
              <a:gd name="connsiteY0" fmla="*/ 7934 h 10000"/>
              <a:gd name="connsiteX1" fmla="*/ 0 w 9510"/>
              <a:gd name="connsiteY1" fmla="*/ 0 h 10000"/>
              <a:gd name="connsiteX2" fmla="*/ 9459 w 9510"/>
              <a:gd name="connsiteY2" fmla="*/ 1140 h 10000"/>
              <a:gd name="connsiteX3" fmla="*/ 8613 w 9510"/>
              <a:gd name="connsiteY3" fmla="*/ 4070 h 10000"/>
              <a:gd name="connsiteX4" fmla="*/ 3466 w 9510"/>
              <a:gd name="connsiteY4" fmla="*/ 10000 h 10000"/>
              <a:gd name="connsiteX5" fmla="*/ 1776 w 9510"/>
              <a:gd name="connsiteY5" fmla="*/ 10000 h 10000"/>
              <a:gd name="connsiteX6" fmla="*/ 27 w 951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9452"/>
              <a:gd name="connsiteY0" fmla="*/ 8037 h 10103"/>
              <a:gd name="connsiteX1" fmla="*/ 0 w 9452"/>
              <a:gd name="connsiteY1" fmla="*/ 103 h 10103"/>
              <a:gd name="connsiteX2" fmla="*/ 8875 w 9452"/>
              <a:gd name="connsiteY2" fmla="*/ 401 h 10103"/>
              <a:gd name="connsiteX3" fmla="*/ 9057 w 9452"/>
              <a:gd name="connsiteY3" fmla="*/ 4173 h 10103"/>
              <a:gd name="connsiteX4" fmla="*/ 3645 w 9452"/>
              <a:gd name="connsiteY4" fmla="*/ 10103 h 10103"/>
              <a:gd name="connsiteX5" fmla="*/ 1868 w 9452"/>
              <a:gd name="connsiteY5" fmla="*/ 10103 h 10103"/>
              <a:gd name="connsiteX6" fmla="*/ 28 w 9452"/>
              <a:gd name="connsiteY6" fmla="*/ 8037 h 10103"/>
              <a:gd name="connsiteX0" fmla="*/ 30 w 10000"/>
              <a:gd name="connsiteY0" fmla="*/ 7955 h 10000"/>
              <a:gd name="connsiteX1" fmla="*/ 0 w 10000"/>
              <a:gd name="connsiteY1" fmla="*/ 102 h 10000"/>
              <a:gd name="connsiteX2" fmla="*/ 9390 w 10000"/>
              <a:gd name="connsiteY2" fmla="*/ 397 h 10000"/>
              <a:gd name="connsiteX3" fmla="*/ 9582 w 10000"/>
              <a:gd name="connsiteY3" fmla="*/ 4130 h 10000"/>
              <a:gd name="connsiteX4" fmla="*/ 3856 w 10000"/>
              <a:gd name="connsiteY4" fmla="*/ 10000 h 10000"/>
              <a:gd name="connsiteX5" fmla="*/ 1976 w 10000"/>
              <a:gd name="connsiteY5" fmla="*/ 10000 h 10000"/>
              <a:gd name="connsiteX6" fmla="*/ 30 w 10000"/>
              <a:gd name="connsiteY6" fmla="*/ 7955 h 10000"/>
              <a:gd name="connsiteX0" fmla="*/ 30 w 9600"/>
              <a:gd name="connsiteY0" fmla="*/ 7955 h 10000"/>
              <a:gd name="connsiteX1" fmla="*/ 0 w 9600"/>
              <a:gd name="connsiteY1" fmla="*/ 102 h 10000"/>
              <a:gd name="connsiteX2" fmla="*/ 9390 w 9600"/>
              <a:gd name="connsiteY2" fmla="*/ 397 h 10000"/>
              <a:gd name="connsiteX3" fmla="*/ 9582 w 9600"/>
              <a:gd name="connsiteY3" fmla="*/ 4130 h 10000"/>
              <a:gd name="connsiteX4" fmla="*/ 3856 w 9600"/>
              <a:gd name="connsiteY4" fmla="*/ 10000 h 10000"/>
              <a:gd name="connsiteX5" fmla="*/ 1976 w 9600"/>
              <a:gd name="connsiteY5" fmla="*/ 10000 h 10000"/>
              <a:gd name="connsiteX6" fmla="*/ 30 w 9600"/>
              <a:gd name="connsiteY6" fmla="*/ 7955 h 10000"/>
              <a:gd name="connsiteX0" fmla="*/ 31 w 9983"/>
              <a:gd name="connsiteY0" fmla="*/ 8010 h 10055"/>
              <a:gd name="connsiteX1" fmla="*/ 0 w 9983"/>
              <a:gd name="connsiteY1" fmla="*/ 157 h 10055"/>
              <a:gd name="connsiteX2" fmla="*/ 9781 w 9983"/>
              <a:gd name="connsiteY2" fmla="*/ 452 h 10055"/>
              <a:gd name="connsiteX3" fmla="*/ 9981 w 9983"/>
              <a:gd name="connsiteY3" fmla="*/ 4185 h 10055"/>
              <a:gd name="connsiteX4" fmla="*/ 4017 w 9983"/>
              <a:gd name="connsiteY4" fmla="*/ 10055 h 10055"/>
              <a:gd name="connsiteX5" fmla="*/ 2058 w 9983"/>
              <a:gd name="connsiteY5" fmla="*/ 10055 h 10055"/>
              <a:gd name="connsiteX6" fmla="*/ 31 w 9983"/>
              <a:gd name="connsiteY6" fmla="*/ 8010 h 10055"/>
              <a:gd name="connsiteX0" fmla="*/ 31 w 9999"/>
              <a:gd name="connsiteY0" fmla="*/ 7810 h 9844"/>
              <a:gd name="connsiteX1" fmla="*/ 0 w 9999"/>
              <a:gd name="connsiteY1" fmla="*/ 0 h 9844"/>
              <a:gd name="connsiteX2" fmla="*/ 9798 w 9999"/>
              <a:gd name="connsiteY2" fmla="*/ 294 h 9844"/>
              <a:gd name="connsiteX3" fmla="*/ 9998 w 9999"/>
              <a:gd name="connsiteY3" fmla="*/ 4006 h 9844"/>
              <a:gd name="connsiteX4" fmla="*/ 4024 w 9999"/>
              <a:gd name="connsiteY4" fmla="*/ 9844 h 9844"/>
              <a:gd name="connsiteX5" fmla="*/ 2062 w 9999"/>
              <a:gd name="connsiteY5" fmla="*/ 9844 h 9844"/>
              <a:gd name="connsiteX6" fmla="*/ 31 w 9999"/>
              <a:gd name="connsiteY6" fmla="*/ 7810 h 9844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205 w 10000"/>
              <a:gd name="connsiteY6" fmla="*/ 8093 h 10000"/>
              <a:gd name="connsiteX7" fmla="*/ 31 w 10000"/>
              <a:gd name="connsiteY7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799 w 10158"/>
              <a:gd name="connsiteY2" fmla="*/ 131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596 w 10158"/>
              <a:gd name="connsiteY2" fmla="*/ 432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7 w 10430"/>
              <a:gd name="connsiteY0" fmla="*/ 7720 h 9786"/>
              <a:gd name="connsiteX1" fmla="*/ 166 w 10430"/>
              <a:gd name="connsiteY1" fmla="*/ 151 h 9786"/>
              <a:gd name="connsiteX2" fmla="*/ 9572 w 10430"/>
              <a:gd name="connsiteY2" fmla="*/ 218 h 9786"/>
              <a:gd name="connsiteX3" fmla="*/ 9975 w 10430"/>
              <a:gd name="connsiteY3" fmla="*/ 3855 h 9786"/>
              <a:gd name="connsiteX4" fmla="*/ 9566 w 10430"/>
              <a:gd name="connsiteY4" fmla="*/ 4443 h 9786"/>
              <a:gd name="connsiteX5" fmla="*/ 4000 w 10430"/>
              <a:gd name="connsiteY5" fmla="*/ 9786 h 9786"/>
              <a:gd name="connsiteX6" fmla="*/ 2038 w 10430"/>
              <a:gd name="connsiteY6" fmla="*/ 9786 h 9786"/>
              <a:gd name="connsiteX7" fmla="*/ 181 w 10430"/>
              <a:gd name="connsiteY7" fmla="*/ 7879 h 9786"/>
              <a:gd name="connsiteX8" fmla="*/ 7 w 10430"/>
              <a:gd name="connsiteY8" fmla="*/ 7720 h 9786"/>
              <a:gd name="connsiteX0" fmla="*/ 7 w 10000"/>
              <a:gd name="connsiteY0" fmla="*/ 7961 h 10072"/>
              <a:gd name="connsiteX1" fmla="*/ 159 w 10000"/>
              <a:gd name="connsiteY1" fmla="*/ 226 h 10072"/>
              <a:gd name="connsiteX2" fmla="*/ 9177 w 10000"/>
              <a:gd name="connsiteY2" fmla="*/ 295 h 10072"/>
              <a:gd name="connsiteX3" fmla="*/ 9564 w 10000"/>
              <a:gd name="connsiteY3" fmla="*/ 4011 h 10072"/>
              <a:gd name="connsiteX4" fmla="*/ 9172 w 10000"/>
              <a:gd name="connsiteY4" fmla="*/ 4612 h 10072"/>
              <a:gd name="connsiteX5" fmla="*/ 3835 w 10000"/>
              <a:gd name="connsiteY5" fmla="*/ 10072 h 10072"/>
              <a:gd name="connsiteX6" fmla="*/ 1954 w 10000"/>
              <a:gd name="connsiteY6" fmla="*/ 10072 h 10072"/>
              <a:gd name="connsiteX7" fmla="*/ 174 w 10000"/>
              <a:gd name="connsiteY7" fmla="*/ 8123 h 10072"/>
              <a:gd name="connsiteX8" fmla="*/ 7 w 10000"/>
              <a:gd name="connsiteY8" fmla="*/ 7961 h 10072"/>
              <a:gd name="connsiteX0" fmla="*/ 7 w 10086"/>
              <a:gd name="connsiteY0" fmla="*/ 8005 h 10116"/>
              <a:gd name="connsiteX1" fmla="*/ 159 w 10086"/>
              <a:gd name="connsiteY1" fmla="*/ 270 h 10116"/>
              <a:gd name="connsiteX2" fmla="*/ 9177 w 10086"/>
              <a:gd name="connsiteY2" fmla="*/ 339 h 10116"/>
              <a:gd name="connsiteX3" fmla="*/ 9172 w 10086"/>
              <a:gd name="connsiteY3" fmla="*/ 4656 h 10116"/>
              <a:gd name="connsiteX4" fmla="*/ 3835 w 10086"/>
              <a:gd name="connsiteY4" fmla="*/ 10116 h 10116"/>
              <a:gd name="connsiteX5" fmla="*/ 1954 w 10086"/>
              <a:gd name="connsiteY5" fmla="*/ 10116 h 10116"/>
              <a:gd name="connsiteX6" fmla="*/ 174 w 10086"/>
              <a:gd name="connsiteY6" fmla="*/ 8167 h 10116"/>
              <a:gd name="connsiteX7" fmla="*/ 7 w 10086"/>
              <a:gd name="connsiteY7" fmla="*/ 8005 h 10116"/>
              <a:gd name="connsiteX0" fmla="*/ 7 w 9849"/>
              <a:gd name="connsiteY0" fmla="*/ 8005 h 10116"/>
              <a:gd name="connsiteX1" fmla="*/ 159 w 9849"/>
              <a:gd name="connsiteY1" fmla="*/ 270 h 10116"/>
              <a:gd name="connsiteX2" fmla="*/ 9177 w 9849"/>
              <a:gd name="connsiteY2" fmla="*/ 339 h 10116"/>
              <a:gd name="connsiteX3" fmla="*/ 9172 w 9849"/>
              <a:gd name="connsiteY3" fmla="*/ 4656 h 10116"/>
              <a:gd name="connsiteX4" fmla="*/ 3835 w 9849"/>
              <a:gd name="connsiteY4" fmla="*/ 10116 h 10116"/>
              <a:gd name="connsiteX5" fmla="*/ 1954 w 9849"/>
              <a:gd name="connsiteY5" fmla="*/ 10116 h 10116"/>
              <a:gd name="connsiteX6" fmla="*/ 174 w 9849"/>
              <a:gd name="connsiteY6" fmla="*/ 8167 h 10116"/>
              <a:gd name="connsiteX7" fmla="*/ 7 w 9849"/>
              <a:gd name="connsiteY7" fmla="*/ 8005 h 10116"/>
              <a:gd name="connsiteX0" fmla="*/ 7 w 9333"/>
              <a:gd name="connsiteY0" fmla="*/ 7914 h 10001"/>
              <a:gd name="connsiteX1" fmla="*/ 161 w 9333"/>
              <a:gd name="connsiteY1" fmla="*/ 268 h 10001"/>
              <a:gd name="connsiteX2" fmla="*/ 9318 w 9333"/>
              <a:gd name="connsiteY2" fmla="*/ 336 h 10001"/>
              <a:gd name="connsiteX3" fmla="*/ 9313 w 9333"/>
              <a:gd name="connsiteY3" fmla="*/ 4604 h 10001"/>
              <a:gd name="connsiteX4" fmla="*/ 3894 w 9333"/>
              <a:gd name="connsiteY4" fmla="*/ 10001 h 10001"/>
              <a:gd name="connsiteX5" fmla="*/ 1984 w 9333"/>
              <a:gd name="connsiteY5" fmla="*/ 10001 h 10001"/>
              <a:gd name="connsiteX6" fmla="*/ 177 w 9333"/>
              <a:gd name="connsiteY6" fmla="*/ 8074 h 10001"/>
              <a:gd name="connsiteX7" fmla="*/ 7 w 9333"/>
              <a:gd name="connsiteY7" fmla="*/ 7914 h 10001"/>
              <a:gd name="connsiteX0" fmla="*/ 7 w 10000"/>
              <a:gd name="connsiteY0" fmla="*/ 7645 h 9732"/>
              <a:gd name="connsiteX1" fmla="*/ 172 w 10000"/>
              <a:gd name="connsiteY1" fmla="*/ 0 h 9732"/>
              <a:gd name="connsiteX2" fmla="*/ 9983 w 10000"/>
              <a:gd name="connsiteY2" fmla="*/ 68 h 9732"/>
              <a:gd name="connsiteX3" fmla="*/ 9978 w 10000"/>
              <a:gd name="connsiteY3" fmla="*/ 4336 h 9732"/>
              <a:gd name="connsiteX4" fmla="*/ 4171 w 10000"/>
              <a:gd name="connsiteY4" fmla="*/ 9732 h 9732"/>
              <a:gd name="connsiteX5" fmla="*/ 2125 w 10000"/>
              <a:gd name="connsiteY5" fmla="*/ 9732 h 9732"/>
              <a:gd name="connsiteX6" fmla="*/ 189 w 10000"/>
              <a:gd name="connsiteY6" fmla="*/ 7805 h 9732"/>
              <a:gd name="connsiteX7" fmla="*/ 7 w 10000"/>
              <a:gd name="connsiteY7" fmla="*/ 7645 h 9732"/>
              <a:gd name="connsiteX0" fmla="*/ 17 w 9828"/>
              <a:gd name="connsiteY0" fmla="*/ 8020 h 10000"/>
              <a:gd name="connsiteX1" fmla="*/ 0 w 9828"/>
              <a:gd name="connsiteY1" fmla="*/ 0 h 10000"/>
              <a:gd name="connsiteX2" fmla="*/ 9811 w 9828"/>
              <a:gd name="connsiteY2" fmla="*/ 70 h 10000"/>
              <a:gd name="connsiteX3" fmla="*/ 9806 w 9828"/>
              <a:gd name="connsiteY3" fmla="*/ 4455 h 10000"/>
              <a:gd name="connsiteX4" fmla="*/ 3999 w 9828"/>
              <a:gd name="connsiteY4" fmla="*/ 10000 h 10000"/>
              <a:gd name="connsiteX5" fmla="*/ 1953 w 9828"/>
              <a:gd name="connsiteY5" fmla="*/ 10000 h 10000"/>
              <a:gd name="connsiteX6" fmla="*/ 17 w 9828"/>
              <a:gd name="connsiteY6" fmla="*/ 80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8" h="10000">
                <a:moveTo>
                  <a:pt x="17" y="8020"/>
                </a:moveTo>
                <a:cubicBezTo>
                  <a:pt x="11" y="5347"/>
                  <a:pt x="6" y="2673"/>
                  <a:pt x="0" y="0"/>
                </a:cubicBezTo>
                <a:lnTo>
                  <a:pt x="9811" y="70"/>
                </a:lnTo>
                <a:cubicBezTo>
                  <a:pt x="9833" y="2931"/>
                  <a:pt x="9836" y="1864"/>
                  <a:pt x="9806" y="4455"/>
                </a:cubicBezTo>
                <a:cubicBezTo>
                  <a:pt x="8766" y="5480"/>
                  <a:pt x="5308" y="9076"/>
                  <a:pt x="3999" y="10000"/>
                </a:cubicBezTo>
                <a:cubicBezTo>
                  <a:pt x="3440" y="10558"/>
                  <a:pt x="2512" y="10558"/>
                  <a:pt x="1953" y="10000"/>
                </a:cubicBezTo>
                <a:lnTo>
                  <a:pt x="17" y="80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29960" y="612138"/>
            <a:ext cx="6934581" cy="70350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Rubrik max 30 tecken</a:t>
            </a:r>
          </a:p>
        </p:txBody>
      </p:sp>
      <p:pic>
        <p:nvPicPr>
          <p:cNvPr id="11" name="Bildobjekt 10" descr="Logo_ppt_hal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20" y="5478196"/>
            <a:ext cx="977984" cy="1087200"/>
          </a:xfrm>
          <a:prstGeom prst="rect">
            <a:avLst/>
          </a:prstGeom>
        </p:spPr>
      </p:pic>
      <p:sp>
        <p:nvSpPr>
          <p:cNvPr id="20" name="Platshållare för bildnumm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18"/>
          <p:cNvSpPr>
            <a:spLocks noGrp="1"/>
          </p:cNvSpPr>
          <p:nvPr>
            <p:ph type="ftr" sz="quarter" idx="13"/>
          </p:nvPr>
        </p:nvSpPr>
        <p:spPr>
          <a:xfrm>
            <a:off x="429959" y="1530000"/>
            <a:ext cx="6934581" cy="349200"/>
          </a:xfrm>
        </p:spPr>
        <p:txBody>
          <a:bodyPr anchor="t" anchorCtr="0"/>
          <a:lstStyle>
            <a:lvl1pPr>
              <a:defRPr sz="1800" b="1"/>
            </a:lvl1pPr>
          </a:lstStyle>
          <a:p>
            <a:r>
              <a:rPr lang="sv-SE"/>
              <a:t>Sektorn för lärande och bildning </a:t>
            </a:r>
          </a:p>
        </p:txBody>
      </p:sp>
      <p:sp>
        <p:nvSpPr>
          <p:cNvPr id="13" name="Platshållare för datum 8"/>
          <p:cNvSpPr>
            <a:spLocks noGrp="1"/>
          </p:cNvSpPr>
          <p:nvPr>
            <p:ph type="dt" sz="half" idx="12"/>
          </p:nvPr>
        </p:nvSpPr>
        <p:spPr>
          <a:xfrm>
            <a:off x="430213" y="1942652"/>
            <a:ext cx="3657600" cy="237600"/>
          </a:xfrm>
        </p:spPr>
        <p:txBody>
          <a:bodyPr anchor="t" anchorCtr="0"/>
          <a:lstStyle>
            <a:lvl1pPr>
              <a:defRPr sz="1200"/>
            </a:lvl1pPr>
          </a:lstStyle>
          <a:p>
            <a:r>
              <a:rPr lang="sv-SE"/>
              <a:t>2023-02-10</a:t>
            </a:r>
          </a:p>
        </p:txBody>
      </p:sp>
    </p:spTree>
    <p:extLst>
      <p:ext uri="{BB962C8B-B14F-4D97-AF65-F5344CB8AC3E}">
        <p14:creationId xmlns:p14="http://schemas.microsoft.com/office/powerpoint/2010/main" val="3380633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2000" y="1600201"/>
            <a:ext cx="6872135" cy="39364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25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-22824" y="-35893"/>
            <a:ext cx="9216000" cy="5532462"/>
          </a:xfrm>
          <a:custGeom>
            <a:avLst/>
            <a:gdLst>
              <a:gd name="T0" fmla="*/ 0 w 2339"/>
              <a:gd name="T1" fmla="*/ 805 h 2625"/>
              <a:gd name="T2" fmla="*/ 0 w 2339"/>
              <a:gd name="T3" fmla="*/ 805 h 2625"/>
              <a:gd name="T4" fmla="*/ 145 w 2339"/>
              <a:gd name="T5" fmla="*/ 554 h 2625"/>
              <a:gd name="T6" fmla="*/ 1025 w 2339"/>
              <a:gd name="T7" fmla="*/ 46 h 2625"/>
              <a:gd name="T8" fmla="*/ 1314 w 2339"/>
              <a:gd name="T9" fmla="*/ 46 h 2625"/>
              <a:gd name="T10" fmla="*/ 2194 w 2339"/>
              <a:gd name="T11" fmla="*/ 554 h 2625"/>
              <a:gd name="T12" fmla="*/ 2339 w 2339"/>
              <a:gd name="T13" fmla="*/ 805 h 2625"/>
              <a:gd name="T14" fmla="*/ 2339 w 2339"/>
              <a:gd name="T15" fmla="*/ 1820 h 2625"/>
              <a:gd name="T16" fmla="*/ 2194 w 2339"/>
              <a:gd name="T17" fmla="*/ 2071 h 2625"/>
              <a:gd name="T18" fmla="*/ 1314 w 2339"/>
              <a:gd name="T19" fmla="*/ 2579 h 2625"/>
              <a:gd name="T20" fmla="*/ 1025 w 2339"/>
              <a:gd name="T21" fmla="*/ 2579 h 2625"/>
              <a:gd name="T22" fmla="*/ 145 w 2339"/>
              <a:gd name="T23" fmla="*/ 2071 h 2625"/>
              <a:gd name="T24" fmla="*/ 0 w 2339"/>
              <a:gd name="T25" fmla="*/ 1820 h 2625"/>
              <a:gd name="T26" fmla="*/ 0 w 2339"/>
              <a:gd name="T27" fmla="*/ 805 h 2625"/>
              <a:gd name="T28" fmla="*/ 0 w 2339"/>
              <a:gd name="T29" fmla="*/ 805 h 2625"/>
              <a:gd name="connsiteX0" fmla="*/ 0 w 10000"/>
              <a:gd name="connsiteY0" fmla="*/ 2892 h 9650"/>
              <a:gd name="connsiteX1" fmla="*/ 0 w 10000"/>
              <a:gd name="connsiteY1" fmla="*/ 2892 h 9650"/>
              <a:gd name="connsiteX2" fmla="*/ 620 w 10000"/>
              <a:gd name="connsiteY2" fmla="*/ 1935 h 9650"/>
              <a:gd name="connsiteX3" fmla="*/ 5618 w 10000"/>
              <a:gd name="connsiteY3" fmla="*/ 0 h 9650"/>
              <a:gd name="connsiteX4" fmla="*/ 9380 w 10000"/>
              <a:gd name="connsiteY4" fmla="*/ 1935 h 9650"/>
              <a:gd name="connsiteX5" fmla="*/ 10000 w 10000"/>
              <a:gd name="connsiteY5" fmla="*/ 2892 h 9650"/>
              <a:gd name="connsiteX6" fmla="*/ 10000 w 10000"/>
              <a:gd name="connsiteY6" fmla="*/ 6758 h 9650"/>
              <a:gd name="connsiteX7" fmla="*/ 9380 w 10000"/>
              <a:gd name="connsiteY7" fmla="*/ 7715 h 9650"/>
              <a:gd name="connsiteX8" fmla="*/ 5618 w 10000"/>
              <a:gd name="connsiteY8" fmla="*/ 9650 h 9650"/>
              <a:gd name="connsiteX9" fmla="*/ 4382 w 10000"/>
              <a:gd name="connsiteY9" fmla="*/ 9650 h 9650"/>
              <a:gd name="connsiteX10" fmla="*/ 620 w 10000"/>
              <a:gd name="connsiteY10" fmla="*/ 7715 h 9650"/>
              <a:gd name="connsiteX11" fmla="*/ 0 w 10000"/>
              <a:gd name="connsiteY11" fmla="*/ 6758 h 9650"/>
              <a:gd name="connsiteX12" fmla="*/ 0 w 10000"/>
              <a:gd name="connsiteY12" fmla="*/ 2892 h 9650"/>
              <a:gd name="connsiteX13" fmla="*/ 0 w 10000"/>
              <a:gd name="connsiteY13" fmla="*/ 2892 h 9650"/>
              <a:gd name="connsiteX0" fmla="*/ 0 w 10000"/>
              <a:gd name="connsiteY0" fmla="*/ 992 h 7995"/>
              <a:gd name="connsiteX1" fmla="*/ 0 w 10000"/>
              <a:gd name="connsiteY1" fmla="*/ 992 h 7995"/>
              <a:gd name="connsiteX2" fmla="*/ 620 w 10000"/>
              <a:gd name="connsiteY2" fmla="*/ 0 h 7995"/>
              <a:gd name="connsiteX3" fmla="*/ 9380 w 10000"/>
              <a:gd name="connsiteY3" fmla="*/ 0 h 7995"/>
              <a:gd name="connsiteX4" fmla="*/ 10000 w 10000"/>
              <a:gd name="connsiteY4" fmla="*/ 992 h 7995"/>
              <a:gd name="connsiteX5" fmla="*/ 10000 w 10000"/>
              <a:gd name="connsiteY5" fmla="*/ 4998 h 7995"/>
              <a:gd name="connsiteX6" fmla="*/ 9380 w 10000"/>
              <a:gd name="connsiteY6" fmla="*/ 5990 h 7995"/>
              <a:gd name="connsiteX7" fmla="*/ 5618 w 10000"/>
              <a:gd name="connsiteY7" fmla="*/ 7995 h 7995"/>
              <a:gd name="connsiteX8" fmla="*/ 4382 w 10000"/>
              <a:gd name="connsiteY8" fmla="*/ 7995 h 7995"/>
              <a:gd name="connsiteX9" fmla="*/ 620 w 10000"/>
              <a:gd name="connsiteY9" fmla="*/ 5990 h 7995"/>
              <a:gd name="connsiteX10" fmla="*/ 0 w 10000"/>
              <a:gd name="connsiteY10" fmla="*/ 4998 h 7995"/>
              <a:gd name="connsiteX11" fmla="*/ 0 w 10000"/>
              <a:gd name="connsiteY11" fmla="*/ 992 h 7995"/>
              <a:gd name="connsiteX12" fmla="*/ 0 w 10000"/>
              <a:gd name="connsiteY12" fmla="*/ 992 h 7995"/>
              <a:gd name="connsiteX0" fmla="*/ 0 w 10281"/>
              <a:gd name="connsiteY0" fmla="*/ 1333 h 10092"/>
              <a:gd name="connsiteX1" fmla="*/ 0 w 10281"/>
              <a:gd name="connsiteY1" fmla="*/ 1333 h 10092"/>
              <a:gd name="connsiteX2" fmla="*/ 620 w 10281"/>
              <a:gd name="connsiteY2" fmla="*/ 92 h 10092"/>
              <a:gd name="connsiteX3" fmla="*/ 9380 w 10281"/>
              <a:gd name="connsiteY3" fmla="*/ 92 h 10092"/>
              <a:gd name="connsiteX4" fmla="*/ 10000 w 10281"/>
              <a:gd name="connsiteY4" fmla="*/ 1333 h 10092"/>
              <a:gd name="connsiteX5" fmla="*/ 10000 w 10281"/>
              <a:gd name="connsiteY5" fmla="*/ 6343 h 10092"/>
              <a:gd name="connsiteX6" fmla="*/ 9380 w 10281"/>
              <a:gd name="connsiteY6" fmla="*/ 7584 h 10092"/>
              <a:gd name="connsiteX7" fmla="*/ 5618 w 10281"/>
              <a:gd name="connsiteY7" fmla="*/ 10092 h 10092"/>
              <a:gd name="connsiteX8" fmla="*/ 4382 w 10281"/>
              <a:gd name="connsiteY8" fmla="*/ 10092 h 10092"/>
              <a:gd name="connsiteX9" fmla="*/ 620 w 10281"/>
              <a:gd name="connsiteY9" fmla="*/ 7584 h 10092"/>
              <a:gd name="connsiteX10" fmla="*/ 0 w 10281"/>
              <a:gd name="connsiteY10" fmla="*/ 6343 h 10092"/>
              <a:gd name="connsiteX11" fmla="*/ 0 w 10281"/>
              <a:gd name="connsiteY11" fmla="*/ 1333 h 10092"/>
              <a:gd name="connsiteX12" fmla="*/ 0 w 10281"/>
              <a:gd name="connsiteY12" fmla="*/ 1333 h 10092"/>
              <a:gd name="connsiteX0" fmla="*/ 0 w 10324"/>
              <a:gd name="connsiteY0" fmla="*/ 1241 h 10000"/>
              <a:gd name="connsiteX1" fmla="*/ 0 w 10324"/>
              <a:gd name="connsiteY1" fmla="*/ 1241 h 10000"/>
              <a:gd name="connsiteX2" fmla="*/ 9380 w 10324"/>
              <a:gd name="connsiteY2" fmla="*/ 0 h 10000"/>
              <a:gd name="connsiteX3" fmla="*/ 10000 w 10324"/>
              <a:gd name="connsiteY3" fmla="*/ 1241 h 10000"/>
              <a:gd name="connsiteX4" fmla="*/ 10000 w 10324"/>
              <a:gd name="connsiteY4" fmla="*/ 6251 h 10000"/>
              <a:gd name="connsiteX5" fmla="*/ 9380 w 10324"/>
              <a:gd name="connsiteY5" fmla="*/ 7492 h 10000"/>
              <a:gd name="connsiteX6" fmla="*/ 5618 w 10324"/>
              <a:gd name="connsiteY6" fmla="*/ 10000 h 10000"/>
              <a:gd name="connsiteX7" fmla="*/ 4382 w 10324"/>
              <a:gd name="connsiteY7" fmla="*/ 10000 h 10000"/>
              <a:gd name="connsiteX8" fmla="*/ 620 w 10324"/>
              <a:gd name="connsiteY8" fmla="*/ 7492 h 10000"/>
              <a:gd name="connsiteX9" fmla="*/ 0 w 10324"/>
              <a:gd name="connsiteY9" fmla="*/ 6251 h 10000"/>
              <a:gd name="connsiteX10" fmla="*/ 0 w 10324"/>
              <a:gd name="connsiteY10" fmla="*/ 1241 h 10000"/>
              <a:gd name="connsiteX11" fmla="*/ 0 w 10324"/>
              <a:gd name="connsiteY11" fmla="*/ 1241 h 10000"/>
              <a:gd name="connsiteX0" fmla="*/ 0 w 10740"/>
              <a:gd name="connsiteY0" fmla="*/ 372 h 9131"/>
              <a:gd name="connsiteX1" fmla="*/ 0 w 10740"/>
              <a:gd name="connsiteY1" fmla="*/ 372 h 9131"/>
              <a:gd name="connsiteX2" fmla="*/ 10000 w 10740"/>
              <a:gd name="connsiteY2" fmla="*/ 372 h 9131"/>
              <a:gd name="connsiteX3" fmla="*/ 10000 w 10740"/>
              <a:gd name="connsiteY3" fmla="*/ 5382 h 9131"/>
              <a:gd name="connsiteX4" fmla="*/ 9380 w 10740"/>
              <a:gd name="connsiteY4" fmla="*/ 6623 h 9131"/>
              <a:gd name="connsiteX5" fmla="*/ 5618 w 10740"/>
              <a:gd name="connsiteY5" fmla="*/ 9131 h 9131"/>
              <a:gd name="connsiteX6" fmla="*/ 4382 w 10740"/>
              <a:gd name="connsiteY6" fmla="*/ 9131 h 9131"/>
              <a:gd name="connsiteX7" fmla="*/ 620 w 10740"/>
              <a:gd name="connsiteY7" fmla="*/ 6623 h 9131"/>
              <a:gd name="connsiteX8" fmla="*/ 0 w 10740"/>
              <a:gd name="connsiteY8" fmla="*/ 5382 h 9131"/>
              <a:gd name="connsiteX9" fmla="*/ 0 w 10740"/>
              <a:gd name="connsiteY9" fmla="*/ 372 h 9131"/>
              <a:gd name="connsiteX10" fmla="*/ 0 w 10740"/>
              <a:gd name="connsiteY10" fmla="*/ 372 h 9131"/>
              <a:gd name="connsiteX0" fmla="*/ 0 w 9888"/>
              <a:gd name="connsiteY0" fmla="*/ 0 h 9593"/>
              <a:gd name="connsiteX1" fmla="*/ 0 w 9888"/>
              <a:gd name="connsiteY1" fmla="*/ 0 h 9593"/>
              <a:gd name="connsiteX2" fmla="*/ 9311 w 9888"/>
              <a:gd name="connsiteY2" fmla="*/ 5487 h 9593"/>
              <a:gd name="connsiteX3" fmla="*/ 8734 w 9888"/>
              <a:gd name="connsiteY3" fmla="*/ 6846 h 9593"/>
              <a:gd name="connsiteX4" fmla="*/ 5231 w 9888"/>
              <a:gd name="connsiteY4" fmla="*/ 9593 h 9593"/>
              <a:gd name="connsiteX5" fmla="*/ 4080 w 9888"/>
              <a:gd name="connsiteY5" fmla="*/ 9593 h 9593"/>
              <a:gd name="connsiteX6" fmla="*/ 577 w 9888"/>
              <a:gd name="connsiteY6" fmla="*/ 6846 h 9593"/>
              <a:gd name="connsiteX7" fmla="*/ 0 w 9888"/>
              <a:gd name="connsiteY7" fmla="*/ 5487 h 9593"/>
              <a:gd name="connsiteX8" fmla="*/ 0 w 9888"/>
              <a:gd name="connsiteY8" fmla="*/ 0 h 9593"/>
              <a:gd name="connsiteX9" fmla="*/ 0 w 9888"/>
              <a:gd name="connsiteY9" fmla="*/ 0 h 9593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2347 w 10000"/>
              <a:gd name="connsiteY6" fmla="*/ 8554 h 10000"/>
              <a:gd name="connsiteX7" fmla="*/ 584 w 10000"/>
              <a:gd name="connsiteY7" fmla="*/ 7136 h 10000"/>
              <a:gd name="connsiteX8" fmla="*/ 0 w 10000"/>
              <a:gd name="connsiteY8" fmla="*/ 5720 h 10000"/>
              <a:gd name="connsiteX9" fmla="*/ 0 w 10000"/>
              <a:gd name="connsiteY9" fmla="*/ 0 h 10000"/>
              <a:gd name="connsiteX0" fmla="*/ 0 w 9738"/>
              <a:gd name="connsiteY0" fmla="*/ 0 h 10000"/>
              <a:gd name="connsiteX1" fmla="*/ 0 w 9738"/>
              <a:gd name="connsiteY1" fmla="*/ 0 h 10000"/>
              <a:gd name="connsiteX2" fmla="*/ 3599 w 9738"/>
              <a:gd name="connsiteY2" fmla="*/ 2091 h 10000"/>
              <a:gd name="connsiteX3" fmla="*/ 9416 w 9738"/>
              <a:gd name="connsiteY3" fmla="*/ 5720 h 10000"/>
              <a:gd name="connsiteX4" fmla="*/ 8833 w 9738"/>
              <a:gd name="connsiteY4" fmla="*/ 7136 h 10000"/>
              <a:gd name="connsiteX5" fmla="*/ 5290 w 9738"/>
              <a:gd name="connsiteY5" fmla="*/ 10000 h 10000"/>
              <a:gd name="connsiteX6" fmla="*/ 4126 w 9738"/>
              <a:gd name="connsiteY6" fmla="*/ 10000 h 10000"/>
              <a:gd name="connsiteX7" fmla="*/ 2347 w 9738"/>
              <a:gd name="connsiteY7" fmla="*/ 8554 h 10000"/>
              <a:gd name="connsiteX8" fmla="*/ 584 w 9738"/>
              <a:gd name="connsiteY8" fmla="*/ 7136 h 10000"/>
              <a:gd name="connsiteX9" fmla="*/ 0 w 9738"/>
              <a:gd name="connsiteY9" fmla="*/ 5720 h 10000"/>
              <a:gd name="connsiteX10" fmla="*/ 0 w 9738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572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2410 w 10000"/>
              <a:gd name="connsiteY0" fmla="*/ 8554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0" fmla="*/ 0 w 7590"/>
              <a:gd name="connsiteY0" fmla="*/ 6659 h 8105"/>
              <a:gd name="connsiteX1" fmla="*/ 1286 w 7590"/>
              <a:gd name="connsiteY1" fmla="*/ 196 h 8105"/>
              <a:gd name="connsiteX2" fmla="*/ 1286 w 7590"/>
              <a:gd name="connsiteY2" fmla="*/ 208 h 8105"/>
              <a:gd name="connsiteX3" fmla="*/ 7259 w 7590"/>
              <a:gd name="connsiteY3" fmla="*/ 3825 h 8105"/>
              <a:gd name="connsiteX4" fmla="*/ 6661 w 7590"/>
              <a:gd name="connsiteY4" fmla="*/ 5241 h 8105"/>
              <a:gd name="connsiteX5" fmla="*/ 3022 w 7590"/>
              <a:gd name="connsiteY5" fmla="*/ 8105 h 8105"/>
              <a:gd name="connsiteX6" fmla="*/ 1827 w 7590"/>
              <a:gd name="connsiteY6" fmla="*/ 8105 h 8105"/>
              <a:gd name="connsiteX7" fmla="*/ 0 w 7590"/>
              <a:gd name="connsiteY7" fmla="*/ 6659 h 8105"/>
              <a:gd name="connsiteX0" fmla="*/ 0 w 10000"/>
              <a:gd name="connsiteY0" fmla="*/ 7974 h 9758"/>
              <a:gd name="connsiteX1" fmla="*/ 1694 w 10000"/>
              <a:gd name="connsiteY1" fmla="*/ 0 h 9758"/>
              <a:gd name="connsiteX2" fmla="*/ 1694 w 10000"/>
              <a:gd name="connsiteY2" fmla="*/ 15 h 9758"/>
              <a:gd name="connsiteX3" fmla="*/ 9564 w 10000"/>
              <a:gd name="connsiteY3" fmla="*/ 4477 h 9758"/>
              <a:gd name="connsiteX4" fmla="*/ 8776 w 10000"/>
              <a:gd name="connsiteY4" fmla="*/ 6224 h 9758"/>
              <a:gd name="connsiteX5" fmla="*/ 3982 w 10000"/>
              <a:gd name="connsiteY5" fmla="*/ 9758 h 9758"/>
              <a:gd name="connsiteX6" fmla="*/ 2407 w 10000"/>
              <a:gd name="connsiteY6" fmla="*/ 9758 h 9758"/>
              <a:gd name="connsiteX7" fmla="*/ 0 w 10000"/>
              <a:gd name="connsiteY7" fmla="*/ 7974 h 9758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0 w 10000"/>
              <a:gd name="connsiteY7" fmla="*/ 8172 h 10000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778 w 10000"/>
              <a:gd name="connsiteY7" fmla="*/ 8738 h 10000"/>
              <a:gd name="connsiteX8" fmla="*/ 0 w 10000"/>
              <a:gd name="connsiteY8" fmla="*/ 8172 h 10000"/>
              <a:gd name="connsiteX0" fmla="*/ 0 w 10000"/>
              <a:gd name="connsiteY0" fmla="*/ 8172 h 10000"/>
              <a:gd name="connsiteX1" fmla="*/ 662 w 10000"/>
              <a:gd name="connsiteY1" fmla="*/ 4989 h 10000"/>
              <a:gd name="connsiteX2" fmla="*/ 1694 w 10000"/>
              <a:gd name="connsiteY2" fmla="*/ 0 h 10000"/>
              <a:gd name="connsiteX3" fmla="*/ 1694 w 10000"/>
              <a:gd name="connsiteY3" fmla="*/ 15 h 10000"/>
              <a:gd name="connsiteX4" fmla="*/ 9564 w 10000"/>
              <a:gd name="connsiteY4" fmla="*/ 4588 h 10000"/>
              <a:gd name="connsiteX5" fmla="*/ 8776 w 10000"/>
              <a:gd name="connsiteY5" fmla="*/ 6378 h 10000"/>
              <a:gd name="connsiteX6" fmla="*/ 3982 w 10000"/>
              <a:gd name="connsiteY6" fmla="*/ 10000 h 10000"/>
              <a:gd name="connsiteX7" fmla="*/ 2407 w 10000"/>
              <a:gd name="connsiteY7" fmla="*/ 10000 h 10000"/>
              <a:gd name="connsiteX8" fmla="*/ 778 w 10000"/>
              <a:gd name="connsiteY8" fmla="*/ 8738 h 10000"/>
              <a:gd name="connsiteX9" fmla="*/ 0 w 10000"/>
              <a:gd name="connsiteY9" fmla="*/ 8172 h 10000"/>
              <a:gd name="connsiteX0" fmla="*/ 116 w 9338"/>
              <a:gd name="connsiteY0" fmla="*/ 8738 h 10000"/>
              <a:gd name="connsiteX1" fmla="*/ 0 w 9338"/>
              <a:gd name="connsiteY1" fmla="*/ 4989 h 10000"/>
              <a:gd name="connsiteX2" fmla="*/ 1032 w 9338"/>
              <a:gd name="connsiteY2" fmla="*/ 0 h 10000"/>
              <a:gd name="connsiteX3" fmla="*/ 1032 w 9338"/>
              <a:gd name="connsiteY3" fmla="*/ 15 h 10000"/>
              <a:gd name="connsiteX4" fmla="*/ 8902 w 9338"/>
              <a:gd name="connsiteY4" fmla="*/ 4588 h 10000"/>
              <a:gd name="connsiteX5" fmla="*/ 8114 w 9338"/>
              <a:gd name="connsiteY5" fmla="*/ 6378 h 10000"/>
              <a:gd name="connsiteX6" fmla="*/ 3320 w 9338"/>
              <a:gd name="connsiteY6" fmla="*/ 10000 h 10000"/>
              <a:gd name="connsiteX7" fmla="*/ 1745 w 9338"/>
              <a:gd name="connsiteY7" fmla="*/ 10000 h 10000"/>
              <a:gd name="connsiteX8" fmla="*/ 116 w 9338"/>
              <a:gd name="connsiteY8" fmla="*/ 8738 h 10000"/>
              <a:gd name="connsiteX0" fmla="*/ 124 w 10000"/>
              <a:gd name="connsiteY0" fmla="*/ 8738 h 10000"/>
              <a:gd name="connsiteX1" fmla="*/ 0 w 10000"/>
              <a:gd name="connsiteY1" fmla="*/ 4989 h 10000"/>
              <a:gd name="connsiteX2" fmla="*/ 1105 w 10000"/>
              <a:gd name="connsiteY2" fmla="*/ 0 h 10000"/>
              <a:gd name="connsiteX3" fmla="*/ 9533 w 10000"/>
              <a:gd name="connsiteY3" fmla="*/ 4588 h 10000"/>
              <a:gd name="connsiteX4" fmla="*/ 8689 w 10000"/>
              <a:gd name="connsiteY4" fmla="*/ 6378 h 10000"/>
              <a:gd name="connsiteX5" fmla="*/ 3555 w 10000"/>
              <a:gd name="connsiteY5" fmla="*/ 10000 h 10000"/>
              <a:gd name="connsiteX6" fmla="*/ 1869 w 10000"/>
              <a:gd name="connsiteY6" fmla="*/ 10000 h 10000"/>
              <a:gd name="connsiteX7" fmla="*/ 124 w 10000"/>
              <a:gd name="connsiteY7" fmla="*/ 8738 h 10000"/>
              <a:gd name="connsiteX0" fmla="*/ 124 w 10000"/>
              <a:gd name="connsiteY0" fmla="*/ 4150 h 5412"/>
              <a:gd name="connsiteX1" fmla="*/ 0 w 10000"/>
              <a:gd name="connsiteY1" fmla="*/ 401 h 5412"/>
              <a:gd name="connsiteX2" fmla="*/ 9533 w 10000"/>
              <a:gd name="connsiteY2" fmla="*/ 0 h 5412"/>
              <a:gd name="connsiteX3" fmla="*/ 8689 w 10000"/>
              <a:gd name="connsiteY3" fmla="*/ 1790 h 5412"/>
              <a:gd name="connsiteX4" fmla="*/ 3555 w 10000"/>
              <a:gd name="connsiteY4" fmla="*/ 5412 h 5412"/>
              <a:gd name="connsiteX5" fmla="*/ 1869 w 10000"/>
              <a:gd name="connsiteY5" fmla="*/ 5412 h 5412"/>
              <a:gd name="connsiteX6" fmla="*/ 124 w 10000"/>
              <a:gd name="connsiteY6" fmla="*/ 4150 h 5412"/>
              <a:gd name="connsiteX0" fmla="*/ 27 w 9976"/>
              <a:gd name="connsiteY0" fmla="*/ 8955 h 11287"/>
              <a:gd name="connsiteX1" fmla="*/ 0 w 9976"/>
              <a:gd name="connsiteY1" fmla="*/ 0 h 11287"/>
              <a:gd name="connsiteX2" fmla="*/ 9436 w 9976"/>
              <a:gd name="connsiteY2" fmla="*/ 1287 h 11287"/>
              <a:gd name="connsiteX3" fmla="*/ 8592 w 9976"/>
              <a:gd name="connsiteY3" fmla="*/ 4594 h 11287"/>
              <a:gd name="connsiteX4" fmla="*/ 3458 w 9976"/>
              <a:gd name="connsiteY4" fmla="*/ 11287 h 11287"/>
              <a:gd name="connsiteX5" fmla="*/ 1772 w 9976"/>
              <a:gd name="connsiteY5" fmla="*/ 11287 h 11287"/>
              <a:gd name="connsiteX6" fmla="*/ 27 w 9976"/>
              <a:gd name="connsiteY6" fmla="*/ 8955 h 11287"/>
              <a:gd name="connsiteX0" fmla="*/ 27 w 9510"/>
              <a:gd name="connsiteY0" fmla="*/ 7934 h 10000"/>
              <a:gd name="connsiteX1" fmla="*/ 0 w 9510"/>
              <a:gd name="connsiteY1" fmla="*/ 0 h 10000"/>
              <a:gd name="connsiteX2" fmla="*/ 9459 w 9510"/>
              <a:gd name="connsiteY2" fmla="*/ 1140 h 10000"/>
              <a:gd name="connsiteX3" fmla="*/ 8613 w 9510"/>
              <a:gd name="connsiteY3" fmla="*/ 4070 h 10000"/>
              <a:gd name="connsiteX4" fmla="*/ 3466 w 9510"/>
              <a:gd name="connsiteY4" fmla="*/ 10000 h 10000"/>
              <a:gd name="connsiteX5" fmla="*/ 1776 w 9510"/>
              <a:gd name="connsiteY5" fmla="*/ 10000 h 10000"/>
              <a:gd name="connsiteX6" fmla="*/ 27 w 951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9452"/>
              <a:gd name="connsiteY0" fmla="*/ 8037 h 10103"/>
              <a:gd name="connsiteX1" fmla="*/ 0 w 9452"/>
              <a:gd name="connsiteY1" fmla="*/ 103 h 10103"/>
              <a:gd name="connsiteX2" fmla="*/ 8875 w 9452"/>
              <a:gd name="connsiteY2" fmla="*/ 401 h 10103"/>
              <a:gd name="connsiteX3" fmla="*/ 9057 w 9452"/>
              <a:gd name="connsiteY3" fmla="*/ 4173 h 10103"/>
              <a:gd name="connsiteX4" fmla="*/ 3645 w 9452"/>
              <a:gd name="connsiteY4" fmla="*/ 10103 h 10103"/>
              <a:gd name="connsiteX5" fmla="*/ 1868 w 9452"/>
              <a:gd name="connsiteY5" fmla="*/ 10103 h 10103"/>
              <a:gd name="connsiteX6" fmla="*/ 28 w 9452"/>
              <a:gd name="connsiteY6" fmla="*/ 8037 h 10103"/>
              <a:gd name="connsiteX0" fmla="*/ 30 w 10000"/>
              <a:gd name="connsiteY0" fmla="*/ 7955 h 10000"/>
              <a:gd name="connsiteX1" fmla="*/ 0 w 10000"/>
              <a:gd name="connsiteY1" fmla="*/ 102 h 10000"/>
              <a:gd name="connsiteX2" fmla="*/ 9390 w 10000"/>
              <a:gd name="connsiteY2" fmla="*/ 397 h 10000"/>
              <a:gd name="connsiteX3" fmla="*/ 9582 w 10000"/>
              <a:gd name="connsiteY3" fmla="*/ 4130 h 10000"/>
              <a:gd name="connsiteX4" fmla="*/ 3856 w 10000"/>
              <a:gd name="connsiteY4" fmla="*/ 10000 h 10000"/>
              <a:gd name="connsiteX5" fmla="*/ 1976 w 10000"/>
              <a:gd name="connsiteY5" fmla="*/ 10000 h 10000"/>
              <a:gd name="connsiteX6" fmla="*/ 30 w 10000"/>
              <a:gd name="connsiteY6" fmla="*/ 7955 h 10000"/>
              <a:gd name="connsiteX0" fmla="*/ 30 w 9600"/>
              <a:gd name="connsiteY0" fmla="*/ 7955 h 10000"/>
              <a:gd name="connsiteX1" fmla="*/ 0 w 9600"/>
              <a:gd name="connsiteY1" fmla="*/ 102 h 10000"/>
              <a:gd name="connsiteX2" fmla="*/ 9390 w 9600"/>
              <a:gd name="connsiteY2" fmla="*/ 397 h 10000"/>
              <a:gd name="connsiteX3" fmla="*/ 9582 w 9600"/>
              <a:gd name="connsiteY3" fmla="*/ 4130 h 10000"/>
              <a:gd name="connsiteX4" fmla="*/ 3856 w 9600"/>
              <a:gd name="connsiteY4" fmla="*/ 10000 h 10000"/>
              <a:gd name="connsiteX5" fmla="*/ 1976 w 9600"/>
              <a:gd name="connsiteY5" fmla="*/ 10000 h 10000"/>
              <a:gd name="connsiteX6" fmla="*/ 30 w 9600"/>
              <a:gd name="connsiteY6" fmla="*/ 7955 h 10000"/>
              <a:gd name="connsiteX0" fmla="*/ 31 w 9983"/>
              <a:gd name="connsiteY0" fmla="*/ 8010 h 10055"/>
              <a:gd name="connsiteX1" fmla="*/ 0 w 9983"/>
              <a:gd name="connsiteY1" fmla="*/ 157 h 10055"/>
              <a:gd name="connsiteX2" fmla="*/ 9781 w 9983"/>
              <a:gd name="connsiteY2" fmla="*/ 452 h 10055"/>
              <a:gd name="connsiteX3" fmla="*/ 9981 w 9983"/>
              <a:gd name="connsiteY3" fmla="*/ 4185 h 10055"/>
              <a:gd name="connsiteX4" fmla="*/ 4017 w 9983"/>
              <a:gd name="connsiteY4" fmla="*/ 10055 h 10055"/>
              <a:gd name="connsiteX5" fmla="*/ 2058 w 9983"/>
              <a:gd name="connsiteY5" fmla="*/ 10055 h 10055"/>
              <a:gd name="connsiteX6" fmla="*/ 31 w 9983"/>
              <a:gd name="connsiteY6" fmla="*/ 8010 h 10055"/>
              <a:gd name="connsiteX0" fmla="*/ 31 w 9999"/>
              <a:gd name="connsiteY0" fmla="*/ 7810 h 9844"/>
              <a:gd name="connsiteX1" fmla="*/ 0 w 9999"/>
              <a:gd name="connsiteY1" fmla="*/ 0 h 9844"/>
              <a:gd name="connsiteX2" fmla="*/ 9798 w 9999"/>
              <a:gd name="connsiteY2" fmla="*/ 294 h 9844"/>
              <a:gd name="connsiteX3" fmla="*/ 9998 w 9999"/>
              <a:gd name="connsiteY3" fmla="*/ 4006 h 9844"/>
              <a:gd name="connsiteX4" fmla="*/ 4024 w 9999"/>
              <a:gd name="connsiteY4" fmla="*/ 9844 h 9844"/>
              <a:gd name="connsiteX5" fmla="*/ 2062 w 9999"/>
              <a:gd name="connsiteY5" fmla="*/ 9844 h 9844"/>
              <a:gd name="connsiteX6" fmla="*/ 31 w 9999"/>
              <a:gd name="connsiteY6" fmla="*/ 7810 h 9844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205 w 10000"/>
              <a:gd name="connsiteY6" fmla="*/ 8093 h 10000"/>
              <a:gd name="connsiteX7" fmla="*/ 31 w 10000"/>
              <a:gd name="connsiteY7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799 w 10158"/>
              <a:gd name="connsiteY2" fmla="*/ 131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596 w 10158"/>
              <a:gd name="connsiteY2" fmla="*/ 432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7 w 10430"/>
              <a:gd name="connsiteY0" fmla="*/ 7720 h 9786"/>
              <a:gd name="connsiteX1" fmla="*/ 166 w 10430"/>
              <a:gd name="connsiteY1" fmla="*/ 151 h 9786"/>
              <a:gd name="connsiteX2" fmla="*/ 9572 w 10430"/>
              <a:gd name="connsiteY2" fmla="*/ 218 h 9786"/>
              <a:gd name="connsiteX3" fmla="*/ 9975 w 10430"/>
              <a:gd name="connsiteY3" fmla="*/ 3855 h 9786"/>
              <a:gd name="connsiteX4" fmla="*/ 9566 w 10430"/>
              <a:gd name="connsiteY4" fmla="*/ 4443 h 9786"/>
              <a:gd name="connsiteX5" fmla="*/ 4000 w 10430"/>
              <a:gd name="connsiteY5" fmla="*/ 9786 h 9786"/>
              <a:gd name="connsiteX6" fmla="*/ 2038 w 10430"/>
              <a:gd name="connsiteY6" fmla="*/ 9786 h 9786"/>
              <a:gd name="connsiteX7" fmla="*/ 181 w 10430"/>
              <a:gd name="connsiteY7" fmla="*/ 7879 h 9786"/>
              <a:gd name="connsiteX8" fmla="*/ 7 w 10430"/>
              <a:gd name="connsiteY8" fmla="*/ 7720 h 9786"/>
              <a:gd name="connsiteX0" fmla="*/ 7 w 10000"/>
              <a:gd name="connsiteY0" fmla="*/ 7961 h 10072"/>
              <a:gd name="connsiteX1" fmla="*/ 159 w 10000"/>
              <a:gd name="connsiteY1" fmla="*/ 226 h 10072"/>
              <a:gd name="connsiteX2" fmla="*/ 9177 w 10000"/>
              <a:gd name="connsiteY2" fmla="*/ 295 h 10072"/>
              <a:gd name="connsiteX3" fmla="*/ 9564 w 10000"/>
              <a:gd name="connsiteY3" fmla="*/ 4011 h 10072"/>
              <a:gd name="connsiteX4" fmla="*/ 9172 w 10000"/>
              <a:gd name="connsiteY4" fmla="*/ 4612 h 10072"/>
              <a:gd name="connsiteX5" fmla="*/ 3835 w 10000"/>
              <a:gd name="connsiteY5" fmla="*/ 10072 h 10072"/>
              <a:gd name="connsiteX6" fmla="*/ 1954 w 10000"/>
              <a:gd name="connsiteY6" fmla="*/ 10072 h 10072"/>
              <a:gd name="connsiteX7" fmla="*/ 174 w 10000"/>
              <a:gd name="connsiteY7" fmla="*/ 8123 h 10072"/>
              <a:gd name="connsiteX8" fmla="*/ 7 w 10000"/>
              <a:gd name="connsiteY8" fmla="*/ 7961 h 10072"/>
              <a:gd name="connsiteX0" fmla="*/ 7 w 10086"/>
              <a:gd name="connsiteY0" fmla="*/ 8005 h 10116"/>
              <a:gd name="connsiteX1" fmla="*/ 159 w 10086"/>
              <a:gd name="connsiteY1" fmla="*/ 270 h 10116"/>
              <a:gd name="connsiteX2" fmla="*/ 9177 w 10086"/>
              <a:gd name="connsiteY2" fmla="*/ 339 h 10116"/>
              <a:gd name="connsiteX3" fmla="*/ 9172 w 10086"/>
              <a:gd name="connsiteY3" fmla="*/ 4656 h 10116"/>
              <a:gd name="connsiteX4" fmla="*/ 3835 w 10086"/>
              <a:gd name="connsiteY4" fmla="*/ 10116 h 10116"/>
              <a:gd name="connsiteX5" fmla="*/ 1954 w 10086"/>
              <a:gd name="connsiteY5" fmla="*/ 10116 h 10116"/>
              <a:gd name="connsiteX6" fmla="*/ 174 w 10086"/>
              <a:gd name="connsiteY6" fmla="*/ 8167 h 10116"/>
              <a:gd name="connsiteX7" fmla="*/ 7 w 10086"/>
              <a:gd name="connsiteY7" fmla="*/ 8005 h 10116"/>
              <a:gd name="connsiteX0" fmla="*/ 7 w 9849"/>
              <a:gd name="connsiteY0" fmla="*/ 8005 h 10116"/>
              <a:gd name="connsiteX1" fmla="*/ 159 w 9849"/>
              <a:gd name="connsiteY1" fmla="*/ 270 h 10116"/>
              <a:gd name="connsiteX2" fmla="*/ 9177 w 9849"/>
              <a:gd name="connsiteY2" fmla="*/ 339 h 10116"/>
              <a:gd name="connsiteX3" fmla="*/ 9172 w 9849"/>
              <a:gd name="connsiteY3" fmla="*/ 4656 h 10116"/>
              <a:gd name="connsiteX4" fmla="*/ 3835 w 9849"/>
              <a:gd name="connsiteY4" fmla="*/ 10116 h 10116"/>
              <a:gd name="connsiteX5" fmla="*/ 1954 w 9849"/>
              <a:gd name="connsiteY5" fmla="*/ 10116 h 10116"/>
              <a:gd name="connsiteX6" fmla="*/ 174 w 9849"/>
              <a:gd name="connsiteY6" fmla="*/ 8167 h 10116"/>
              <a:gd name="connsiteX7" fmla="*/ 7 w 9849"/>
              <a:gd name="connsiteY7" fmla="*/ 8005 h 10116"/>
              <a:gd name="connsiteX0" fmla="*/ 7 w 9333"/>
              <a:gd name="connsiteY0" fmla="*/ 7914 h 10001"/>
              <a:gd name="connsiteX1" fmla="*/ 161 w 9333"/>
              <a:gd name="connsiteY1" fmla="*/ 268 h 10001"/>
              <a:gd name="connsiteX2" fmla="*/ 9318 w 9333"/>
              <a:gd name="connsiteY2" fmla="*/ 336 h 10001"/>
              <a:gd name="connsiteX3" fmla="*/ 9313 w 9333"/>
              <a:gd name="connsiteY3" fmla="*/ 4604 h 10001"/>
              <a:gd name="connsiteX4" fmla="*/ 3894 w 9333"/>
              <a:gd name="connsiteY4" fmla="*/ 10001 h 10001"/>
              <a:gd name="connsiteX5" fmla="*/ 1984 w 9333"/>
              <a:gd name="connsiteY5" fmla="*/ 10001 h 10001"/>
              <a:gd name="connsiteX6" fmla="*/ 177 w 9333"/>
              <a:gd name="connsiteY6" fmla="*/ 8074 h 10001"/>
              <a:gd name="connsiteX7" fmla="*/ 7 w 9333"/>
              <a:gd name="connsiteY7" fmla="*/ 7914 h 10001"/>
              <a:gd name="connsiteX0" fmla="*/ 7 w 10000"/>
              <a:gd name="connsiteY0" fmla="*/ 7645 h 9732"/>
              <a:gd name="connsiteX1" fmla="*/ 172 w 10000"/>
              <a:gd name="connsiteY1" fmla="*/ 0 h 9732"/>
              <a:gd name="connsiteX2" fmla="*/ 9983 w 10000"/>
              <a:gd name="connsiteY2" fmla="*/ 68 h 9732"/>
              <a:gd name="connsiteX3" fmla="*/ 9978 w 10000"/>
              <a:gd name="connsiteY3" fmla="*/ 4336 h 9732"/>
              <a:gd name="connsiteX4" fmla="*/ 4171 w 10000"/>
              <a:gd name="connsiteY4" fmla="*/ 9732 h 9732"/>
              <a:gd name="connsiteX5" fmla="*/ 2125 w 10000"/>
              <a:gd name="connsiteY5" fmla="*/ 9732 h 9732"/>
              <a:gd name="connsiteX6" fmla="*/ 189 w 10000"/>
              <a:gd name="connsiteY6" fmla="*/ 7805 h 9732"/>
              <a:gd name="connsiteX7" fmla="*/ 7 w 10000"/>
              <a:gd name="connsiteY7" fmla="*/ 7645 h 9732"/>
              <a:gd name="connsiteX0" fmla="*/ 17 w 9828"/>
              <a:gd name="connsiteY0" fmla="*/ 8020 h 10000"/>
              <a:gd name="connsiteX1" fmla="*/ 0 w 9828"/>
              <a:gd name="connsiteY1" fmla="*/ 0 h 10000"/>
              <a:gd name="connsiteX2" fmla="*/ 9811 w 9828"/>
              <a:gd name="connsiteY2" fmla="*/ 70 h 10000"/>
              <a:gd name="connsiteX3" fmla="*/ 9806 w 9828"/>
              <a:gd name="connsiteY3" fmla="*/ 4455 h 10000"/>
              <a:gd name="connsiteX4" fmla="*/ 3999 w 9828"/>
              <a:gd name="connsiteY4" fmla="*/ 10000 h 10000"/>
              <a:gd name="connsiteX5" fmla="*/ 1953 w 9828"/>
              <a:gd name="connsiteY5" fmla="*/ 10000 h 10000"/>
              <a:gd name="connsiteX6" fmla="*/ 17 w 9828"/>
              <a:gd name="connsiteY6" fmla="*/ 80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8" h="10000">
                <a:moveTo>
                  <a:pt x="17" y="8020"/>
                </a:moveTo>
                <a:cubicBezTo>
                  <a:pt x="11" y="5347"/>
                  <a:pt x="6" y="2673"/>
                  <a:pt x="0" y="0"/>
                </a:cubicBezTo>
                <a:lnTo>
                  <a:pt x="9811" y="70"/>
                </a:lnTo>
                <a:cubicBezTo>
                  <a:pt x="9833" y="2931"/>
                  <a:pt x="9836" y="1864"/>
                  <a:pt x="9806" y="4455"/>
                </a:cubicBezTo>
                <a:cubicBezTo>
                  <a:pt x="8766" y="5480"/>
                  <a:pt x="5308" y="9076"/>
                  <a:pt x="3999" y="10000"/>
                </a:cubicBezTo>
                <a:cubicBezTo>
                  <a:pt x="3440" y="10558"/>
                  <a:pt x="2512" y="10558"/>
                  <a:pt x="1953" y="10000"/>
                </a:cubicBezTo>
                <a:lnTo>
                  <a:pt x="17" y="80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noFill/>
              </a:ln>
            </a:endParaRPr>
          </a:p>
          <a:p>
            <a:endParaRPr lang="en-GB">
              <a:ln>
                <a:noFill/>
              </a:ln>
            </a:endParaRP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29960" y="612138"/>
            <a:ext cx="6934581" cy="70350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Rubrik max 30 tecken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087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f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1150883"/>
            <a:ext cx="9144000" cy="5707117"/>
          </a:xfrm>
          <a:prstGeom prst="rect">
            <a:avLst/>
          </a:prstGeom>
          <a:solidFill>
            <a:srgbClr val="B0C1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30228" y="-48221"/>
            <a:ext cx="9197788" cy="5532462"/>
          </a:xfrm>
          <a:custGeom>
            <a:avLst/>
            <a:gdLst>
              <a:gd name="T0" fmla="*/ 0 w 2339"/>
              <a:gd name="T1" fmla="*/ 805 h 2625"/>
              <a:gd name="T2" fmla="*/ 0 w 2339"/>
              <a:gd name="T3" fmla="*/ 805 h 2625"/>
              <a:gd name="T4" fmla="*/ 145 w 2339"/>
              <a:gd name="T5" fmla="*/ 554 h 2625"/>
              <a:gd name="T6" fmla="*/ 1025 w 2339"/>
              <a:gd name="T7" fmla="*/ 46 h 2625"/>
              <a:gd name="T8" fmla="*/ 1314 w 2339"/>
              <a:gd name="T9" fmla="*/ 46 h 2625"/>
              <a:gd name="T10" fmla="*/ 2194 w 2339"/>
              <a:gd name="T11" fmla="*/ 554 h 2625"/>
              <a:gd name="T12" fmla="*/ 2339 w 2339"/>
              <a:gd name="T13" fmla="*/ 805 h 2625"/>
              <a:gd name="T14" fmla="*/ 2339 w 2339"/>
              <a:gd name="T15" fmla="*/ 1820 h 2625"/>
              <a:gd name="T16" fmla="*/ 2194 w 2339"/>
              <a:gd name="T17" fmla="*/ 2071 h 2625"/>
              <a:gd name="T18" fmla="*/ 1314 w 2339"/>
              <a:gd name="T19" fmla="*/ 2579 h 2625"/>
              <a:gd name="T20" fmla="*/ 1025 w 2339"/>
              <a:gd name="T21" fmla="*/ 2579 h 2625"/>
              <a:gd name="T22" fmla="*/ 145 w 2339"/>
              <a:gd name="T23" fmla="*/ 2071 h 2625"/>
              <a:gd name="T24" fmla="*/ 0 w 2339"/>
              <a:gd name="T25" fmla="*/ 1820 h 2625"/>
              <a:gd name="T26" fmla="*/ 0 w 2339"/>
              <a:gd name="T27" fmla="*/ 805 h 2625"/>
              <a:gd name="T28" fmla="*/ 0 w 2339"/>
              <a:gd name="T29" fmla="*/ 805 h 2625"/>
              <a:gd name="connsiteX0" fmla="*/ 0 w 10000"/>
              <a:gd name="connsiteY0" fmla="*/ 2892 h 9650"/>
              <a:gd name="connsiteX1" fmla="*/ 0 w 10000"/>
              <a:gd name="connsiteY1" fmla="*/ 2892 h 9650"/>
              <a:gd name="connsiteX2" fmla="*/ 620 w 10000"/>
              <a:gd name="connsiteY2" fmla="*/ 1935 h 9650"/>
              <a:gd name="connsiteX3" fmla="*/ 5618 w 10000"/>
              <a:gd name="connsiteY3" fmla="*/ 0 h 9650"/>
              <a:gd name="connsiteX4" fmla="*/ 9380 w 10000"/>
              <a:gd name="connsiteY4" fmla="*/ 1935 h 9650"/>
              <a:gd name="connsiteX5" fmla="*/ 10000 w 10000"/>
              <a:gd name="connsiteY5" fmla="*/ 2892 h 9650"/>
              <a:gd name="connsiteX6" fmla="*/ 10000 w 10000"/>
              <a:gd name="connsiteY6" fmla="*/ 6758 h 9650"/>
              <a:gd name="connsiteX7" fmla="*/ 9380 w 10000"/>
              <a:gd name="connsiteY7" fmla="*/ 7715 h 9650"/>
              <a:gd name="connsiteX8" fmla="*/ 5618 w 10000"/>
              <a:gd name="connsiteY8" fmla="*/ 9650 h 9650"/>
              <a:gd name="connsiteX9" fmla="*/ 4382 w 10000"/>
              <a:gd name="connsiteY9" fmla="*/ 9650 h 9650"/>
              <a:gd name="connsiteX10" fmla="*/ 620 w 10000"/>
              <a:gd name="connsiteY10" fmla="*/ 7715 h 9650"/>
              <a:gd name="connsiteX11" fmla="*/ 0 w 10000"/>
              <a:gd name="connsiteY11" fmla="*/ 6758 h 9650"/>
              <a:gd name="connsiteX12" fmla="*/ 0 w 10000"/>
              <a:gd name="connsiteY12" fmla="*/ 2892 h 9650"/>
              <a:gd name="connsiteX13" fmla="*/ 0 w 10000"/>
              <a:gd name="connsiteY13" fmla="*/ 2892 h 9650"/>
              <a:gd name="connsiteX0" fmla="*/ 0 w 10000"/>
              <a:gd name="connsiteY0" fmla="*/ 992 h 7995"/>
              <a:gd name="connsiteX1" fmla="*/ 0 w 10000"/>
              <a:gd name="connsiteY1" fmla="*/ 992 h 7995"/>
              <a:gd name="connsiteX2" fmla="*/ 620 w 10000"/>
              <a:gd name="connsiteY2" fmla="*/ 0 h 7995"/>
              <a:gd name="connsiteX3" fmla="*/ 9380 w 10000"/>
              <a:gd name="connsiteY3" fmla="*/ 0 h 7995"/>
              <a:gd name="connsiteX4" fmla="*/ 10000 w 10000"/>
              <a:gd name="connsiteY4" fmla="*/ 992 h 7995"/>
              <a:gd name="connsiteX5" fmla="*/ 10000 w 10000"/>
              <a:gd name="connsiteY5" fmla="*/ 4998 h 7995"/>
              <a:gd name="connsiteX6" fmla="*/ 9380 w 10000"/>
              <a:gd name="connsiteY6" fmla="*/ 5990 h 7995"/>
              <a:gd name="connsiteX7" fmla="*/ 5618 w 10000"/>
              <a:gd name="connsiteY7" fmla="*/ 7995 h 7995"/>
              <a:gd name="connsiteX8" fmla="*/ 4382 w 10000"/>
              <a:gd name="connsiteY8" fmla="*/ 7995 h 7995"/>
              <a:gd name="connsiteX9" fmla="*/ 620 w 10000"/>
              <a:gd name="connsiteY9" fmla="*/ 5990 h 7995"/>
              <a:gd name="connsiteX10" fmla="*/ 0 w 10000"/>
              <a:gd name="connsiteY10" fmla="*/ 4998 h 7995"/>
              <a:gd name="connsiteX11" fmla="*/ 0 w 10000"/>
              <a:gd name="connsiteY11" fmla="*/ 992 h 7995"/>
              <a:gd name="connsiteX12" fmla="*/ 0 w 10000"/>
              <a:gd name="connsiteY12" fmla="*/ 992 h 7995"/>
              <a:gd name="connsiteX0" fmla="*/ 0 w 10281"/>
              <a:gd name="connsiteY0" fmla="*/ 1333 h 10092"/>
              <a:gd name="connsiteX1" fmla="*/ 0 w 10281"/>
              <a:gd name="connsiteY1" fmla="*/ 1333 h 10092"/>
              <a:gd name="connsiteX2" fmla="*/ 620 w 10281"/>
              <a:gd name="connsiteY2" fmla="*/ 92 h 10092"/>
              <a:gd name="connsiteX3" fmla="*/ 9380 w 10281"/>
              <a:gd name="connsiteY3" fmla="*/ 92 h 10092"/>
              <a:gd name="connsiteX4" fmla="*/ 10000 w 10281"/>
              <a:gd name="connsiteY4" fmla="*/ 1333 h 10092"/>
              <a:gd name="connsiteX5" fmla="*/ 10000 w 10281"/>
              <a:gd name="connsiteY5" fmla="*/ 6343 h 10092"/>
              <a:gd name="connsiteX6" fmla="*/ 9380 w 10281"/>
              <a:gd name="connsiteY6" fmla="*/ 7584 h 10092"/>
              <a:gd name="connsiteX7" fmla="*/ 5618 w 10281"/>
              <a:gd name="connsiteY7" fmla="*/ 10092 h 10092"/>
              <a:gd name="connsiteX8" fmla="*/ 4382 w 10281"/>
              <a:gd name="connsiteY8" fmla="*/ 10092 h 10092"/>
              <a:gd name="connsiteX9" fmla="*/ 620 w 10281"/>
              <a:gd name="connsiteY9" fmla="*/ 7584 h 10092"/>
              <a:gd name="connsiteX10" fmla="*/ 0 w 10281"/>
              <a:gd name="connsiteY10" fmla="*/ 6343 h 10092"/>
              <a:gd name="connsiteX11" fmla="*/ 0 w 10281"/>
              <a:gd name="connsiteY11" fmla="*/ 1333 h 10092"/>
              <a:gd name="connsiteX12" fmla="*/ 0 w 10281"/>
              <a:gd name="connsiteY12" fmla="*/ 1333 h 10092"/>
              <a:gd name="connsiteX0" fmla="*/ 0 w 10324"/>
              <a:gd name="connsiteY0" fmla="*/ 1241 h 10000"/>
              <a:gd name="connsiteX1" fmla="*/ 0 w 10324"/>
              <a:gd name="connsiteY1" fmla="*/ 1241 h 10000"/>
              <a:gd name="connsiteX2" fmla="*/ 9380 w 10324"/>
              <a:gd name="connsiteY2" fmla="*/ 0 h 10000"/>
              <a:gd name="connsiteX3" fmla="*/ 10000 w 10324"/>
              <a:gd name="connsiteY3" fmla="*/ 1241 h 10000"/>
              <a:gd name="connsiteX4" fmla="*/ 10000 w 10324"/>
              <a:gd name="connsiteY4" fmla="*/ 6251 h 10000"/>
              <a:gd name="connsiteX5" fmla="*/ 9380 w 10324"/>
              <a:gd name="connsiteY5" fmla="*/ 7492 h 10000"/>
              <a:gd name="connsiteX6" fmla="*/ 5618 w 10324"/>
              <a:gd name="connsiteY6" fmla="*/ 10000 h 10000"/>
              <a:gd name="connsiteX7" fmla="*/ 4382 w 10324"/>
              <a:gd name="connsiteY7" fmla="*/ 10000 h 10000"/>
              <a:gd name="connsiteX8" fmla="*/ 620 w 10324"/>
              <a:gd name="connsiteY8" fmla="*/ 7492 h 10000"/>
              <a:gd name="connsiteX9" fmla="*/ 0 w 10324"/>
              <a:gd name="connsiteY9" fmla="*/ 6251 h 10000"/>
              <a:gd name="connsiteX10" fmla="*/ 0 w 10324"/>
              <a:gd name="connsiteY10" fmla="*/ 1241 h 10000"/>
              <a:gd name="connsiteX11" fmla="*/ 0 w 10324"/>
              <a:gd name="connsiteY11" fmla="*/ 1241 h 10000"/>
              <a:gd name="connsiteX0" fmla="*/ 0 w 10740"/>
              <a:gd name="connsiteY0" fmla="*/ 372 h 9131"/>
              <a:gd name="connsiteX1" fmla="*/ 0 w 10740"/>
              <a:gd name="connsiteY1" fmla="*/ 372 h 9131"/>
              <a:gd name="connsiteX2" fmla="*/ 10000 w 10740"/>
              <a:gd name="connsiteY2" fmla="*/ 372 h 9131"/>
              <a:gd name="connsiteX3" fmla="*/ 10000 w 10740"/>
              <a:gd name="connsiteY3" fmla="*/ 5382 h 9131"/>
              <a:gd name="connsiteX4" fmla="*/ 9380 w 10740"/>
              <a:gd name="connsiteY4" fmla="*/ 6623 h 9131"/>
              <a:gd name="connsiteX5" fmla="*/ 5618 w 10740"/>
              <a:gd name="connsiteY5" fmla="*/ 9131 h 9131"/>
              <a:gd name="connsiteX6" fmla="*/ 4382 w 10740"/>
              <a:gd name="connsiteY6" fmla="*/ 9131 h 9131"/>
              <a:gd name="connsiteX7" fmla="*/ 620 w 10740"/>
              <a:gd name="connsiteY7" fmla="*/ 6623 h 9131"/>
              <a:gd name="connsiteX8" fmla="*/ 0 w 10740"/>
              <a:gd name="connsiteY8" fmla="*/ 5382 h 9131"/>
              <a:gd name="connsiteX9" fmla="*/ 0 w 10740"/>
              <a:gd name="connsiteY9" fmla="*/ 372 h 9131"/>
              <a:gd name="connsiteX10" fmla="*/ 0 w 10740"/>
              <a:gd name="connsiteY10" fmla="*/ 372 h 9131"/>
              <a:gd name="connsiteX0" fmla="*/ 0 w 9888"/>
              <a:gd name="connsiteY0" fmla="*/ 0 h 9593"/>
              <a:gd name="connsiteX1" fmla="*/ 0 w 9888"/>
              <a:gd name="connsiteY1" fmla="*/ 0 h 9593"/>
              <a:gd name="connsiteX2" fmla="*/ 9311 w 9888"/>
              <a:gd name="connsiteY2" fmla="*/ 5487 h 9593"/>
              <a:gd name="connsiteX3" fmla="*/ 8734 w 9888"/>
              <a:gd name="connsiteY3" fmla="*/ 6846 h 9593"/>
              <a:gd name="connsiteX4" fmla="*/ 5231 w 9888"/>
              <a:gd name="connsiteY4" fmla="*/ 9593 h 9593"/>
              <a:gd name="connsiteX5" fmla="*/ 4080 w 9888"/>
              <a:gd name="connsiteY5" fmla="*/ 9593 h 9593"/>
              <a:gd name="connsiteX6" fmla="*/ 577 w 9888"/>
              <a:gd name="connsiteY6" fmla="*/ 6846 h 9593"/>
              <a:gd name="connsiteX7" fmla="*/ 0 w 9888"/>
              <a:gd name="connsiteY7" fmla="*/ 5487 h 9593"/>
              <a:gd name="connsiteX8" fmla="*/ 0 w 9888"/>
              <a:gd name="connsiteY8" fmla="*/ 0 h 9593"/>
              <a:gd name="connsiteX9" fmla="*/ 0 w 9888"/>
              <a:gd name="connsiteY9" fmla="*/ 0 h 9593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2347 w 10000"/>
              <a:gd name="connsiteY6" fmla="*/ 8554 h 10000"/>
              <a:gd name="connsiteX7" fmla="*/ 584 w 10000"/>
              <a:gd name="connsiteY7" fmla="*/ 7136 h 10000"/>
              <a:gd name="connsiteX8" fmla="*/ 0 w 10000"/>
              <a:gd name="connsiteY8" fmla="*/ 5720 h 10000"/>
              <a:gd name="connsiteX9" fmla="*/ 0 w 10000"/>
              <a:gd name="connsiteY9" fmla="*/ 0 h 10000"/>
              <a:gd name="connsiteX0" fmla="*/ 0 w 9738"/>
              <a:gd name="connsiteY0" fmla="*/ 0 h 10000"/>
              <a:gd name="connsiteX1" fmla="*/ 0 w 9738"/>
              <a:gd name="connsiteY1" fmla="*/ 0 h 10000"/>
              <a:gd name="connsiteX2" fmla="*/ 3599 w 9738"/>
              <a:gd name="connsiteY2" fmla="*/ 2091 h 10000"/>
              <a:gd name="connsiteX3" fmla="*/ 9416 w 9738"/>
              <a:gd name="connsiteY3" fmla="*/ 5720 h 10000"/>
              <a:gd name="connsiteX4" fmla="*/ 8833 w 9738"/>
              <a:gd name="connsiteY4" fmla="*/ 7136 h 10000"/>
              <a:gd name="connsiteX5" fmla="*/ 5290 w 9738"/>
              <a:gd name="connsiteY5" fmla="*/ 10000 h 10000"/>
              <a:gd name="connsiteX6" fmla="*/ 4126 w 9738"/>
              <a:gd name="connsiteY6" fmla="*/ 10000 h 10000"/>
              <a:gd name="connsiteX7" fmla="*/ 2347 w 9738"/>
              <a:gd name="connsiteY7" fmla="*/ 8554 h 10000"/>
              <a:gd name="connsiteX8" fmla="*/ 584 w 9738"/>
              <a:gd name="connsiteY8" fmla="*/ 7136 h 10000"/>
              <a:gd name="connsiteX9" fmla="*/ 0 w 9738"/>
              <a:gd name="connsiteY9" fmla="*/ 5720 h 10000"/>
              <a:gd name="connsiteX10" fmla="*/ 0 w 9738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572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2410 w 10000"/>
              <a:gd name="connsiteY0" fmla="*/ 8554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0" fmla="*/ 0 w 7590"/>
              <a:gd name="connsiteY0" fmla="*/ 6659 h 8105"/>
              <a:gd name="connsiteX1" fmla="*/ 1286 w 7590"/>
              <a:gd name="connsiteY1" fmla="*/ 196 h 8105"/>
              <a:gd name="connsiteX2" fmla="*/ 1286 w 7590"/>
              <a:gd name="connsiteY2" fmla="*/ 208 h 8105"/>
              <a:gd name="connsiteX3" fmla="*/ 7259 w 7590"/>
              <a:gd name="connsiteY3" fmla="*/ 3825 h 8105"/>
              <a:gd name="connsiteX4" fmla="*/ 6661 w 7590"/>
              <a:gd name="connsiteY4" fmla="*/ 5241 h 8105"/>
              <a:gd name="connsiteX5" fmla="*/ 3022 w 7590"/>
              <a:gd name="connsiteY5" fmla="*/ 8105 h 8105"/>
              <a:gd name="connsiteX6" fmla="*/ 1827 w 7590"/>
              <a:gd name="connsiteY6" fmla="*/ 8105 h 8105"/>
              <a:gd name="connsiteX7" fmla="*/ 0 w 7590"/>
              <a:gd name="connsiteY7" fmla="*/ 6659 h 8105"/>
              <a:gd name="connsiteX0" fmla="*/ 0 w 10000"/>
              <a:gd name="connsiteY0" fmla="*/ 7974 h 9758"/>
              <a:gd name="connsiteX1" fmla="*/ 1694 w 10000"/>
              <a:gd name="connsiteY1" fmla="*/ 0 h 9758"/>
              <a:gd name="connsiteX2" fmla="*/ 1694 w 10000"/>
              <a:gd name="connsiteY2" fmla="*/ 15 h 9758"/>
              <a:gd name="connsiteX3" fmla="*/ 9564 w 10000"/>
              <a:gd name="connsiteY3" fmla="*/ 4477 h 9758"/>
              <a:gd name="connsiteX4" fmla="*/ 8776 w 10000"/>
              <a:gd name="connsiteY4" fmla="*/ 6224 h 9758"/>
              <a:gd name="connsiteX5" fmla="*/ 3982 w 10000"/>
              <a:gd name="connsiteY5" fmla="*/ 9758 h 9758"/>
              <a:gd name="connsiteX6" fmla="*/ 2407 w 10000"/>
              <a:gd name="connsiteY6" fmla="*/ 9758 h 9758"/>
              <a:gd name="connsiteX7" fmla="*/ 0 w 10000"/>
              <a:gd name="connsiteY7" fmla="*/ 7974 h 9758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0 w 10000"/>
              <a:gd name="connsiteY7" fmla="*/ 8172 h 10000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778 w 10000"/>
              <a:gd name="connsiteY7" fmla="*/ 8738 h 10000"/>
              <a:gd name="connsiteX8" fmla="*/ 0 w 10000"/>
              <a:gd name="connsiteY8" fmla="*/ 8172 h 10000"/>
              <a:gd name="connsiteX0" fmla="*/ 0 w 10000"/>
              <a:gd name="connsiteY0" fmla="*/ 8172 h 10000"/>
              <a:gd name="connsiteX1" fmla="*/ 662 w 10000"/>
              <a:gd name="connsiteY1" fmla="*/ 4989 h 10000"/>
              <a:gd name="connsiteX2" fmla="*/ 1694 w 10000"/>
              <a:gd name="connsiteY2" fmla="*/ 0 h 10000"/>
              <a:gd name="connsiteX3" fmla="*/ 1694 w 10000"/>
              <a:gd name="connsiteY3" fmla="*/ 15 h 10000"/>
              <a:gd name="connsiteX4" fmla="*/ 9564 w 10000"/>
              <a:gd name="connsiteY4" fmla="*/ 4588 h 10000"/>
              <a:gd name="connsiteX5" fmla="*/ 8776 w 10000"/>
              <a:gd name="connsiteY5" fmla="*/ 6378 h 10000"/>
              <a:gd name="connsiteX6" fmla="*/ 3982 w 10000"/>
              <a:gd name="connsiteY6" fmla="*/ 10000 h 10000"/>
              <a:gd name="connsiteX7" fmla="*/ 2407 w 10000"/>
              <a:gd name="connsiteY7" fmla="*/ 10000 h 10000"/>
              <a:gd name="connsiteX8" fmla="*/ 778 w 10000"/>
              <a:gd name="connsiteY8" fmla="*/ 8738 h 10000"/>
              <a:gd name="connsiteX9" fmla="*/ 0 w 10000"/>
              <a:gd name="connsiteY9" fmla="*/ 8172 h 10000"/>
              <a:gd name="connsiteX0" fmla="*/ 116 w 9338"/>
              <a:gd name="connsiteY0" fmla="*/ 8738 h 10000"/>
              <a:gd name="connsiteX1" fmla="*/ 0 w 9338"/>
              <a:gd name="connsiteY1" fmla="*/ 4989 h 10000"/>
              <a:gd name="connsiteX2" fmla="*/ 1032 w 9338"/>
              <a:gd name="connsiteY2" fmla="*/ 0 h 10000"/>
              <a:gd name="connsiteX3" fmla="*/ 1032 w 9338"/>
              <a:gd name="connsiteY3" fmla="*/ 15 h 10000"/>
              <a:gd name="connsiteX4" fmla="*/ 8902 w 9338"/>
              <a:gd name="connsiteY4" fmla="*/ 4588 h 10000"/>
              <a:gd name="connsiteX5" fmla="*/ 8114 w 9338"/>
              <a:gd name="connsiteY5" fmla="*/ 6378 h 10000"/>
              <a:gd name="connsiteX6" fmla="*/ 3320 w 9338"/>
              <a:gd name="connsiteY6" fmla="*/ 10000 h 10000"/>
              <a:gd name="connsiteX7" fmla="*/ 1745 w 9338"/>
              <a:gd name="connsiteY7" fmla="*/ 10000 h 10000"/>
              <a:gd name="connsiteX8" fmla="*/ 116 w 9338"/>
              <a:gd name="connsiteY8" fmla="*/ 8738 h 10000"/>
              <a:gd name="connsiteX0" fmla="*/ 124 w 10000"/>
              <a:gd name="connsiteY0" fmla="*/ 8738 h 10000"/>
              <a:gd name="connsiteX1" fmla="*/ 0 w 10000"/>
              <a:gd name="connsiteY1" fmla="*/ 4989 h 10000"/>
              <a:gd name="connsiteX2" fmla="*/ 1105 w 10000"/>
              <a:gd name="connsiteY2" fmla="*/ 0 h 10000"/>
              <a:gd name="connsiteX3" fmla="*/ 9533 w 10000"/>
              <a:gd name="connsiteY3" fmla="*/ 4588 h 10000"/>
              <a:gd name="connsiteX4" fmla="*/ 8689 w 10000"/>
              <a:gd name="connsiteY4" fmla="*/ 6378 h 10000"/>
              <a:gd name="connsiteX5" fmla="*/ 3555 w 10000"/>
              <a:gd name="connsiteY5" fmla="*/ 10000 h 10000"/>
              <a:gd name="connsiteX6" fmla="*/ 1869 w 10000"/>
              <a:gd name="connsiteY6" fmla="*/ 10000 h 10000"/>
              <a:gd name="connsiteX7" fmla="*/ 124 w 10000"/>
              <a:gd name="connsiteY7" fmla="*/ 8738 h 10000"/>
              <a:gd name="connsiteX0" fmla="*/ 124 w 10000"/>
              <a:gd name="connsiteY0" fmla="*/ 4150 h 5412"/>
              <a:gd name="connsiteX1" fmla="*/ 0 w 10000"/>
              <a:gd name="connsiteY1" fmla="*/ 401 h 5412"/>
              <a:gd name="connsiteX2" fmla="*/ 9533 w 10000"/>
              <a:gd name="connsiteY2" fmla="*/ 0 h 5412"/>
              <a:gd name="connsiteX3" fmla="*/ 8689 w 10000"/>
              <a:gd name="connsiteY3" fmla="*/ 1790 h 5412"/>
              <a:gd name="connsiteX4" fmla="*/ 3555 w 10000"/>
              <a:gd name="connsiteY4" fmla="*/ 5412 h 5412"/>
              <a:gd name="connsiteX5" fmla="*/ 1869 w 10000"/>
              <a:gd name="connsiteY5" fmla="*/ 5412 h 5412"/>
              <a:gd name="connsiteX6" fmla="*/ 124 w 10000"/>
              <a:gd name="connsiteY6" fmla="*/ 4150 h 5412"/>
              <a:gd name="connsiteX0" fmla="*/ 27 w 9976"/>
              <a:gd name="connsiteY0" fmla="*/ 8955 h 11287"/>
              <a:gd name="connsiteX1" fmla="*/ 0 w 9976"/>
              <a:gd name="connsiteY1" fmla="*/ 0 h 11287"/>
              <a:gd name="connsiteX2" fmla="*/ 9436 w 9976"/>
              <a:gd name="connsiteY2" fmla="*/ 1287 h 11287"/>
              <a:gd name="connsiteX3" fmla="*/ 8592 w 9976"/>
              <a:gd name="connsiteY3" fmla="*/ 4594 h 11287"/>
              <a:gd name="connsiteX4" fmla="*/ 3458 w 9976"/>
              <a:gd name="connsiteY4" fmla="*/ 11287 h 11287"/>
              <a:gd name="connsiteX5" fmla="*/ 1772 w 9976"/>
              <a:gd name="connsiteY5" fmla="*/ 11287 h 11287"/>
              <a:gd name="connsiteX6" fmla="*/ 27 w 9976"/>
              <a:gd name="connsiteY6" fmla="*/ 8955 h 11287"/>
              <a:gd name="connsiteX0" fmla="*/ 27 w 9510"/>
              <a:gd name="connsiteY0" fmla="*/ 7934 h 10000"/>
              <a:gd name="connsiteX1" fmla="*/ 0 w 9510"/>
              <a:gd name="connsiteY1" fmla="*/ 0 h 10000"/>
              <a:gd name="connsiteX2" fmla="*/ 9459 w 9510"/>
              <a:gd name="connsiteY2" fmla="*/ 1140 h 10000"/>
              <a:gd name="connsiteX3" fmla="*/ 8613 w 9510"/>
              <a:gd name="connsiteY3" fmla="*/ 4070 h 10000"/>
              <a:gd name="connsiteX4" fmla="*/ 3466 w 9510"/>
              <a:gd name="connsiteY4" fmla="*/ 10000 h 10000"/>
              <a:gd name="connsiteX5" fmla="*/ 1776 w 9510"/>
              <a:gd name="connsiteY5" fmla="*/ 10000 h 10000"/>
              <a:gd name="connsiteX6" fmla="*/ 27 w 951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9452"/>
              <a:gd name="connsiteY0" fmla="*/ 8037 h 10103"/>
              <a:gd name="connsiteX1" fmla="*/ 0 w 9452"/>
              <a:gd name="connsiteY1" fmla="*/ 103 h 10103"/>
              <a:gd name="connsiteX2" fmla="*/ 8875 w 9452"/>
              <a:gd name="connsiteY2" fmla="*/ 401 h 10103"/>
              <a:gd name="connsiteX3" fmla="*/ 9057 w 9452"/>
              <a:gd name="connsiteY3" fmla="*/ 4173 h 10103"/>
              <a:gd name="connsiteX4" fmla="*/ 3645 w 9452"/>
              <a:gd name="connsiteY4" fmla="*/ 10103 h 10103"/>
              <a:gd name="connsiteX5" fmla="*/ 1868 w 9452"/>
              <a:gd name="connsiteY5" fmla="*/ 10103 h 10103"/>
              <a:gd name="connsiteX6" fmla="*/ 28 w 9452"/>
              <a:gd name="connsiteY6" fmla="*/ 8037 h 10103"/>
              <a:gd name="connsiteX0" fmla="*/ 30 w 10000"/>
              <a:gd name="connsiteY0" fmla="*/ 7955 h 10000"/>
              <a:gd name="connsiteX1" fmla="*/ 0 w 10000"/>
              <a:gd name="connsiteY1" fmla="*/ 102 h 10000"/>
              <a:gd name="connsiteX2" fmla="*/ 9390 w 10000"/>
              <a:gd name="connsiteY2" fmla="*/ 397 h 10000"/>
              <a:gd name="connsiteX3" fmla="*/ 9582 w 10000"/>
              <a:gd name="connsiteY3" fmla="*/ 4130 h 10000"/>
              <a:gd name="connsiteX4" fmla="*/ 3856 w 10000"/>
              <a:gd name="connsiteY4" fmla="*/ 10000 h 10000"/>
              <a:gd name="connsiteX5" fmla="*/ 1976 w 10000"/>
              <a:gd name="connsiteY5" fmla="*/ 10000 h 10000"/>
              <a:gd name="connsiteX6" fmla="*/ 30 w 10000"/>
              <a:gd name="connsiteY6" fmla="*/ 7955 h 10000"/>
              <a:gd name="connsiteX0" fmla="*/ 30 w 9600"/>
              <a:gd name="connsiteY0" fmla="*/ 7955 h 10000"/>
              <a:gd name="connsiteX1" fmla="*/ 0 w 9600"/>
              <a:gd name="connsiteY1" fmla="*/ 102 h 10000"/>
              <a:gd name="connsiteX2" fmla="*/ 9390 w 9600"/>
              <a:gd name="connsiteY2" fmla="*/ 397 h 10000"/>
              <a:gd name="connsiteX3" fmla="*/ 9582 w 9600"/>
              <a:gd name="connsiteY3" fmla="*/ 4130 h 10000"/>
              <a:gd name="connsiteX4" fmla="*/ 3856 w 9600"/>
              <a:gd name="connsiteY4" fmla="*/ 10000 h 10000"/>
              <a:gd name="connsiteX5" fmla="*/ 1976 w 9600"/>
              <a:gd name="connsiteY5" fmla="*/ 10000 h 10000"/>
              <a:gd name="connsiteX6" fmla="*/ 30 w 9600"/>
              <a:gd name="connsiteY6" fmla="*/ 7955 h 10000"/>
              <a:gd name="connsiteX0" fmla="*/ 31 w 9983"/>
              <a:gd name="connsiteY0" fmla="*/ 8010 h 10055"/>
              <a:gd name="connsiteX1" fmla="*/ 0 w 9983"/>
              <a:gd name="connsiteY1" fmla="*/ 157 h 10055"/>
              <a:gd name="connsiteX2" fmla="*/ 9781 w 9983"/>
              <a:gd name="connsiteY2" fmla="*/ 452 h 10055"/>
              <a:gd name="connsiteX3" fmla="*/ 9981 w 9983"/>
              <a:gd name="connsiteY3" fmla="*/ 4185 h 10055"/>
              <a:gd name="connsiteX4" fmla="*/ 4017 w 9983"/>
              <a:gd name="connsiteY4" fmla="*/ 10055 h 10055"/>
              <a:gd name="connsiteX5" fmla="*/ 2058 w 9983"/>
              <a:gd name="connsiteY5" fmla="*/ 10055 h 10055"/>
              <a:gd name="connsiteX6" fmla="*/ 31 w 9983"/>
              <a:gd name="connsiteY6" fmla="*/ 8010 h 10055"/>
              <a:gd name="connsiteX0" fmla="*/ 31 w 9999"/>
              <a:gd name="connsiteY0" fmla="*/ 7810 h 9844"/>
              <a:gd name="connsiteX1" fmla="*/ 0 w 9999"/>
              <a:gd name="connsiteY1" fmla="*/ 0 h 9844"/>
              <a:gd name="connsiteX2" fmla="*/ 9798 w 9999"/>
              <a:gd name="connsiteY2" fmla="*/ 294 h 9844"/>
              <a:gd name="connsiteX3" fmla="*/ 9998 w 9999"/>
              <a:gd name="connsiteY3" fmla="*/ 4006 h 9844"/>
              <a:gd name="connsiteX4" fmla="*/ 4024 w 9999"/>
              <a:gd name="connsiteY4" fmla="*/ 9844 h 9844"/>
              <a:gd name="connsiteX5" fmla="*/ 2062 w 9999"/>
              <a:gd name="connsiteY5" fmla="*/ 9844 h 9844"/>
              <a:gd name="connsiteX6" fmla="*/ 31 w 9999"/>
              <a:gd name="connsiteY6" fmla="*/ 7810 h 9844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205 w 10000"/>
              <a:gd name="connsiteY6" fmla="*/ 8093 h 10000"/>
              <a:gd name="connsiteX7" fmla="*/ 31 w 10000"/>
              <a:gd name="connsiteY7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799 w 10158"/>
              <a:gd name="connsiteY2" fmla="*/ 131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596 w 10158"/>
              <a:gd name="connsiteY2" fmla="*/ 432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7 w 10430"/>
              <a:gd name="connsiteY0" fmla="*/ 7720 h 9786"/>
              <a:gd name="connsiteX1" fmla="*/ 166 w 10430"/>
              <a:gd name="connsiteY1" fmla="*/ 151 h 9786"/>
              <a:gd name="connsiteX2" fmla="*/ 9572 w 10430"/>
              <a:gd name="connsiteY2" fmla="*/ 218 h 9786"/>
              <a:gd name="connsiteX3" fmla="*/ 9975 w 10430"/>
              <a:gd name="connsiteY3" fmla="*/ 3855 h 9786"/>
              <a:gd name="connsiteX4" fmla="*/ 9566 w 10430"/>
              <a:gd name="connsiteY4" fmla="*/ 4443 h 9786"/>
              <a:gd name="connsiteX5" fmla="*/ 4000 w 10430"/>
              <a:gd name="connsiteY5" fmla="*/ 9786 h 9786"/>
              <a:gd name="connsiteX6" fmla="*/ 2038 w 10430"/>
              <a:gd name="connsiteY6" fmla="*/ 9786 h 9786"/>
              <a:gd name="connsiteX7" fmla="*/ 181 w 10430"/>
              <a:gd name="connsiteY7" fmla="*/ 7879 h 9786"/>
              <a:gd name="connsiteX8" fmla="*/ 7 w 10430"/>
              <a:gd name="connsiteY8" fmla="*/ 7720 h 9786"/>
              <a:gd name="connsiteX0" fmla="*/ 7 w 10000"/>
              <a:gd name="connsiteY0" fmla="*/ 7961 h 10072"/>
              <a:gd name="connsiteX1" fmla="*/ 159 w 10000"/>
              <a:gd name="connsiteY1" fmla="*/ 226 h 10072"/>
              <a:gd name="connsiteX2" fmla="*/ 9177 w 10000"/>
              <a:gd name="connsiteY2" fmla="*/ 295 h 10072"/>
              <a:gd name="connsiteX3" fmla="*/ 9564 w 10000"/>
              <a:gd name="connsiteY3" fmla="*/ 4011 h 10072"/>
              <a:gd name="connsiteX4" fmla="*/ 9172 w 10000"/>
              <a:gd name="connsiteY4" fmla="*/ 4612 h 10072"/>
              <a:gd name="connsiteX5" fmla="*/ 3835 w 10000"/>
              <a:gd name="connsiteY5" fmla="*/ 10072 h 10072"/>
              <a:gd name="connsiteX6" fmla="*/ 1954 w 10000"/>
              <a:gd name="connsiteY6" fmla="*/ 10072 h 10072"/>
              <a:gd name="connsiteX7" fmla="*/ 174 w 10000"/>
              <a:gd name="connsiteY7" fmla="*/ 8123 h 10072"/>
              <a:gd name="connsiteX8" fmla="*/ 7 w 10000"/>
              <a:gd name="connsiteY8" fmla="*/ 7961 h 10072"/>
              <a:gd name="connsiteX0" fmla="*/ 7 w 10086"/>
              <a:gd name="connsiteY0" fmla="*/ 8005 h 10116"/>
              <a:gd name="connsiteX1" fmla="*/ 159 w 10086"/>
              <a:gd name="connsiteY1" fmla="*/ 270 h 10116"/>
              <a:gd name="connsiteX2" fmla="*/ 9177 w 10086"/>
              <a:gd name="connsiteY2" fmla="*/ 339 h 10116"/>
              <a:gd name="connsiteX3" fmla="*/ 9172 w 10086"/>
              <a:gd name="connsiteY3" fmla="*/ 4656 h 10116"/>
              <a:gd name="connsiteX4" fmla="*/ 3835 w 10086"/>
              <a:gd name="connsiteY4" fmla="*/ 10116 h 10116"/>
              <a:gd name="connsiteX5" fmla="*/ 1954 w 10086"/>
              <a:gd name="connsiteY5" fmla="*/ 10116 h 10116"/>
              <a:gd name="connsiteX6" fmla="*/ 174 w 10086"/>
              <a:gd name="connsiteY6" fmla="*/ 8167 h 10116"/>
              <a:gd name="connsiteX7" fmla="*/ 7 w 10086"/>
              <a:gd name="connsiteY7" fmla="*/ 8005 h 10116"/>
              <a:gd name="connsiteX0" fmla="*/ 7 w 9849"/>
              <a:gd name="connsiteY0" fmla="*/ 8005 h 10116"/>
              <a:gd name="connsiteX1" fmla="*/ 159 w 9849"/>
              <a:gd name="connsiteY1" fmla="*/ 270 h 10116"/>
              <a:gd name="connsiteX2" fmla="*/ 9177 w 9849"/>
              <a:gd name="connsiteY2" fmla="*/ 339 h 10116"/>
              <a:gd name="connsiteX3" fmla="*/ 9172 w 9849"/>
              <a:gd name="connsiteY3" fmla="*/ 4656 h 10116"/>
              <a:gd name="connsiteX4" fmla="*/ 3835 w 9849"/>
              <a:gd name="connsiteY4" fmla="*/ 10116 h 10116"/>
              <a:gd name="connsiteX5" fmla="*/ 1954 w 9849"/>
              <a:gd name="connsiteY5" fmla="*/ 10116 h 10116"/>
              <a:gd name="connsiteX6" fmla="*/ 174 w 9849"/>
              <a:gd name="connsiteY6" fmla="*/ 8167 h 10116"/>
              <a:gd name="connsiteX7" fmla="*/ 7 w 9849"/>
              <a:gd name="connsiteY7" fmla="*/ 8005 h 10116"/>
              <a:gd name="connsiteX0" fmla="*/ 7 w 9333"/>
              <a:gd name="connsiteY0" fmla="*/ 7914 h 10001"/>
              <a:gd name="connsiteX1" fmla="*/ 161 w 9333"/>
              <a:gd name="connsiteY1" fmla="*/ 268 h 10001"/>
              <a:gd name="connsiteX2" fmla="*/ 9318 w 9333"/>
              <a:gd name="connsiteY2" fmla="*/ 336 h 10001"/>
              <a:gd name="connsiteX3" fmla="*/ 9313 w 9333"/>
              <a:gd name="connsiteY3" fmla="*/ 4604 h 10001"/>
              <a:gd name="connsiteX4" fmla="*/ 3894 w 9333"/>
              <a:gd name="connsiteY4" fmla="*/ 10001 h 10001"/>
              <a:gd name="connsiteX5" fmla="*/ 1984 w 9333"/>
              <a:gd name="connsiteY5" fmla="*/ 10001 h 10001"/>
              <a:gd name="connsiteX6" fmla="*/ 177 w 9333"/>
              <a:gd name="connsiteY6" fmla="*/ 8074 h 10001"/>
              <a:gd name="connsiteX7" fmla="*/ 7 w 9333"/>
              <a:gd name="connsiteY7" fmla="*/ 7914 h 10001"/>
              <a:gd name="connsiteX0" fmla="*/ 7 w 10000"/>
              <a:gd name="connsiteY0" fmla="*/ 7645 h 9732"/>
              <a:gd name="connsiteX1" fmla="*/ 172 w 10000"/>
              <a:gd name="connsiteY1" fmla="*/ 0 h 9732"/>
              <a:gd name="connsiteX2" fmla="*/ 9983 w 10000"/>
              <a:gd name="connsiteY2" fmla="*/ 68 h 9732"/>
              <a:gd name="connsiteX3" fmla="*/ 9978 w 10000"/>
              <a:gd name="connsiteY3" fmla="*/ 4336 h 9732"/>
              <a:gd name="connsiteX4" fmla="*/ 4171 w 10000"/>
              <a:gd name="connsiteY4" fmla="*/ 9732 h 9732"/>
              <a:gd name="connsiteX5" fmla="*/ 2125 w 10000"/>
              <a:gd name="connsiteY5" fmla="*/ 9732 h 9732"/>
              <a:gd name="connsiteX6" fmla="*/ 189 w 10000"/>
              <a:gd name="connsiteY6" fmla="*/ 7805 h 9732"/>
              <a:gd name="connsiteX7" fmla="*/ 7 w 10000"/>
              <a:gd name="connsiteY7" fmla="*/ 7645 h 9732"/>
              <a:gd name="connsiteX0" fmla="*/ 17 w 9828"/>
              <a:gd name="connsiteY0" fmla="*/ 8020 h 10000"/>
              <a:gd name="connsiteX1" fmla="*/ 0 w 9828"/>
              <a:gd name="connsiteY1" fmla="*/ 0 h 10000"/>
              <a:gd name="connsiteX2" fmla="*/ 9811 w 9828"/>
              <a:gd name="connsiteY2" fmla="*/ 70 h 10000"/>
              <a:gd name="connsiteX3" fmla="*/ 9806 w 9828"/>
              <a:gd name="connsiteY3" fmla="*/ 4455 h 10000"/>
              <a:gd name="connsiteX4" fmla="*/ 3999 w 9828"/>
              <a:gd name="connsiteY4" fmla="*/ 10000 h 10000"/>
              <a:gd name="connsiteX5" fmla="*/ 1953 w 9828"/>
              <a:gd name="connsiteY5" fmla="*/ 10000 h 10000"/>
              <a:gd name="connsiteX6" fmla="*/ 17 w 9828"/>
              <a:gd name="connsiteY6" fmla="*/ 80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8" h="10000">
                <a:moveTo>
                  <a:pt x="17" y="8020"/>
                </a:moveTo>
                <a:cubicBezTo>
                  <a:pt x="11" y="5347"/>
                  <a:pt x="6" y="2673"/>
                  <a:pt x="0" y="0"/>
                </a:cubicBezTo>
                <a:lnTo>
                  <a:pt x="9811" y="70"/>
                </a:lnTo>
                <a:cubicBezTo>
                  <a:pt x="9833" y="2931"/>
                  <a:pt x="9836" y="1864"/>
                  <a:pt x="9806" y="4455"/>
                </a:cubicBezTo>
                <a:cubicBezTo>
                  <a:pt x="8766" y="5480"/>
                  <a:pt x="5308" y="9076"/>
                  <a:pt x="3999" y="10000"/>
                </a:cubicBezTo>
                <a:cubicBezTo>
                  <a:pt x="3440" y="10558"/>
                  <a:pt x="2512" y="10558"/>
                  <a:pt x="1953" y="10000"/>
                </a:cubicBezTo>
                <a:lnTo>
                  <a:pt x="17" y="8020"/>
                </a:lnTo>
                <a:close/>
              </a:path>
            </a:pathLst>
          </a:custGeom>
          <a:solidFill>
            <a:srgbClr val="96A4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29960" y="612138"/>
            <a:ext cx="6934581" cy="70350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Rubrik max 30 tecken</a:t>
            </a:r>
          </a:p>
        </p:txBody>
      </p:sp>
      <p:pic>
        <p:nvPicPr>
          <p:cNvPr id="11" name="Bildobjekt 10" descr="Logo_ppt_hal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20" y="5478196"/>
            <a:ext cx="977984" cy="1087200"/>
          </a:xfrm>
          <a:prstGeom prst="rect">
            <a:avLst/>
          </a:prstGeom>
        </p:spPr>
      </p:pic>
      <p:sp>
        <p:nvSpPr>
          <p:cNvPr id="20" name="Platshållare för bildnumm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18"/>
          <p:cNvSpPr>
            <a:spLocks noGrp="1"/>
          </p:cNvSpPr>
          <p:nvPr>
            <p:ph type="ftr" sz="quarter" idx="13"/>
          </p:nvPr>
        </p:nvSpPr>
        <p:spPr>
          <a:xfrm>
            <a:off x="429959" y="1530000"/>
            <a:ext cx="6934581" cy="349200"/>
          </a:xfrm>
        </p:spPr>
        <p:txBody>
          <a:bodyPr anchor="t" anchorCtr="0"/>
          <a:lstStyle>
            <a:lvl1pPr>
              <a:defRPr sz="1800" b="1"/>
            </a:lvl1pPr>
          </a:lstStyle>
          <a:p>
            <a:r>
              <a:rPr lang="sv-SE"/>
              <a:t>Sektorn för lärande och bildning </a:t>
            </a:r>
          </a:p>
        </p:txBody>
      </p:sp>
      <p:sp>
        <p:nvSpPr>
          <p:cNvPr id="13" name="Platshållare för datum 8"/>
          <p:cNvSpPr>
            <a:spLocks noGrp="1"/>
          </p:cNvSpPr>
          <p:nvPr>
            <p:ph type="dt" sz="half" idx="12"/>
          </p:nvPr>
        </p:nvSpPr>
        <p:spPr>
          <a:xfrm>
            <a:off x="430213" y="1942652"/>
            <a:ext cx="3657600" cy="237600"/>
          </a:xfrm>
        </p:spPr>
        <p:txBody>
          <a:bodyPr anchor="t" anchorCtr="0"/>
          <a:lstStyle>
            <a:lvl1pPr>
              <a:defRPr sz="1200"/>
            </a:lvl1pPr>
          </a:lstStyle>
          <a:p>
            <a:r>
              <a:rPr lang="sv-SE"/>
              <a:t>2023-02-10</a:t>
            </a:r>
          </a:p>
        </p:txBody>
      </p:sp>
    </p:spTree>
    <p:extLst>
      <p:ext uri="{BB962C8B-B14F-4D97-AF65-F5344CB8AC3E}">
        <p14:creationId xmlns:p14="http://schemas.microsoft.com/office/powerpoint/2010/main" val="2299453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2000" y="1600201"/>
            <a:ext cx="6872135" cy="39364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911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-22824" y="-35893"/>
            <a:ext cx="9216000" cy="5532462"/>
          </a:xfrm>
          <a:custGeom>
            <a:avLst/>
            <a:gdLst>
              <a:gd name="T0" fmla="*/ 0 w 2339"/>
              <a:gd name="T1" fmla="*/ 805 h 2625"/>
              <a:gd name="T2" fmla="*/ 0 w 2339"/>
              <a:gd name="T3" fmla="*/ 805 h 2625"/>
              <a:gd name="T4" fmla="*/ 145 w 2339"/>
              <a:gd name="T5" fmla="*/ 554 h 2625"/>
              <a:gd name="T6" fmla="*/ 1025 w 2339"/>
              <a:gd name="T7" fmla="*/ 46 h 2625"/>
              <a:gd name="T8" fmla="*/ 1314 w 2339"/>
              <a:gd name="T9" fmla="*/ 46 h 2625"/>
              <a:gd name="T10" fmla="*/ 2194 w 2339"/>
              <a:gd name="T11" fmla="*/ 554 h 2625"/>
              <a:gd name="T12" fmla="*/ 2339 w 2339"/>
              <a:gd name="T13" fmla="*/ 805 h 2625"/>
              <a:gd name="T14" fmla="*/ 2339 w 2339"/>
              <a:gd name="T15" fmla="*/ 1820 h 2625"/>
              <a:gd name="T16" fmla="*/ 2194 w 2339"/>
              <a:gd name="T17" fmla="*/ 2071 h 2625"/>
              <a:gd name="T18" fmla="*/ 1314 w 2339"/>
              <a:gd name="T19" fmla="*/ 2579 h 2625"/>
              <a:gd name="T20" fmla="*/ 1025 w 2339"/>
              <a:gd name="T21" fmla="*/ 2579 h 2625"/>
              <a:gd name="T22" fmla="*/ 145 w 2339"/>
              <a:gd name="T23" fmla="*/ 2071 h 2625"/>
              <a:gd name="T24" fmla="*/ 0 w 2339"/>
              <a:gd name="T25" fmla="*/ 1820 h 2625"/>
              <a:gd name="T26" fmla="*/ 0 w 2339"/>
              <a:gd name="T27" fmla="*/ 805 h 2625"/>
              <a:gd name="T28" fmla="*/ 0 w 2339"/>
              <a:gd name="T29" fmla="*/ 805 h 2625"/>
              <a:gd name="connsiteX0" fmla="*/ 0 w 10000"/>
              <a:gd name="connsiteY0" fmla="*/ 2892 h 9650"/>
              <a:gd name="connsiteX1" fmla="*/ 0 w 10000"/>
              <a:gd name="connsiteY1" fmla="*/ 2892 h 9650"/>
              <a:gd name="connsiteX2" fmla="*/ 620 w 10000"/>
              <a:gd name="connsiteY2" fmla="*/ 1935 h 9650"/>
              <a:gd name="connsiteX3" fmla="*/ 5618 w 10000"/>
              <a:gd name="connsiteY3" fmla="*/ 0 h 9650"/>
              <a:gd name="connsiteX4" fmla="*/ 9380 w 10000"/>
              <a:gd name="connsiteY4" fmla="*/ 1935 h 9650"/>
              <a:gd name="connsiteX5" fmla="*/ 10000 w 10000"/>
              <a:gd name="connsiteY5" fmla="*/ 2892 h 9650"/>
              <a:gd name="connsiteX6" fmla="*/ 10000 w 10000"/>
              <a:gd name="connsiteY6" fmla="*/ 6758 h 9650"/>
              <a:gd name="connsiteX7" fmla="*/ 9380 w 10000"/>
              <a:gd name="connsiteY7" fmla="*/ 7715 h 9650"/>
              <a:gd name="connsiteX8" fmla="*/ 5618 w 10000"/>
              <a:gd name="connsiteY8" fmla="*/ 9650 h 9650"/>
              <a:gd name="connsiteX9" fmla="*/ 4382 w 10000"/>
              <a:gd name="connsiteY9" fmla="*/ 9650 h 9650"/>
              <a:gd name="connsiteX10" fmla="*/ 620 w 10000"/>
              <a:gd name="connsiteY10" fmla="*/ 7715 h 9650"/>
              <a:gd name="connsiteX11" fmla="*/ 0 w 10000"/>
              <a:gd name="connsiteY11" fmla="*/ 6758 h 9650"/>
              <a:gd name="connsiteX12" fmla="*/ 0 w 10000"/>
              <a:gd name="connsiteY12" fmla="*/ 2892 h 9650"/>
              <a:gd name="connsiteX13" fmla="*/ 0 w 10000"/>
              <a:gd name="connsiteY13" fmla="*/ 2892 h 9650"/>
              <a:gd name="connsiteX0" fmla="*/ 0 w 10000"/>
              <a:gd name="connsiteY0" fmla="*/ 992 h 7995"/>
              <a:gd name="connsiteX1" fmla="*/ 0 w 10000"/>
              <a:gd name="connsiteY1" fmla="*/ 992 h 7995"/>
              <a:gd name="connsiteX2" fmla="*/ 620 w 10000"/>
              <a:gd name="connsiteY2" fmla="*/ 0 h 7995"/>
              <a:gd name="connsiteX3" fmla="*/ 9380 w 10000"/>
              <a:gd name="connsiteY3" fmla="*/ 0 h 7995"/>
              <a:gd name="connsiteX4" fmla="*/ 10000 w 10000"/>
              <a:gd name="connsiteY4" fmla="*/ 992 h 7995"/>
              <a:gd name="connsiteX5" fmla="*/ 10000 w 10000"/>
              <a:gd name="connsiteY5" fmla="*/ 4998 h 7995"/>
              <a:gd name="connsiteX6" fmla="*/ 9380 w 10000"/>
              <a:gd name="connsiteY6" fmla="*/ 5990 h 7995"/>
              <a:gd name="connsiteX7" fmla="*/ 5618 w 10000"/>
              <a:gd name="connsiteY7" fmla="*/ 7995 h 7995"/>
              <a:gd name="connsiteX8" fmla="*/ 4382 w 10000"/>
              <a:gd name="connsiteY8" fmla="*/ 7995 h 7995"/>
              <a:gd name="connsiteX9" fmla="*/ 620 w 10000"/>
              <a:gd name="connsiteY9" fmla="*/ 5990 h 7995"/>
              <a:gd name="connsiteX10" fmla="*/ 0 w 10000"/>
              <a:gd name="connsiteY10" fmla="*/ 4998 h 7995"/>
              <a:gd name="connsiteX11" fmla="*/ 0 w 10000"/>
              <a:gd name="connsiteY11" fmla="*/ 992 h 7995"/>
              <a:gd name="connsiteX12" fmla="*/ 0 w 10000"/>
              <a:gd name="connsiteY12" fmla="*/ 992 h 7995"/>
              <a:gd name="connsiteX0" fmla="*/ 0 w 10281"/>
              <a:gd name="connsiteY0" fmla="*/ 1333 h 10092"/>
              <a:gd name="connsiteX1" fmla="*/ 0 w 10281"/>
              <a:gd name="connsiteY1" fmla="*/ 1333 h 10092"/>
              <a:gd name="connsiteX2" fmla="*/ 620 w 10281"/>
              <a:gd name="connsiteY2" fmla="*/ 92 h 10092"/>
              <a:gd name="connsiteX3" fmla="*/ 9380 w 10281"/>
              <a:gd name="connsiteY3" fmla="*/ 92 h 10092"/>
              <a:gd name="connsiteX4" fmla="*/ 10000 w 10281"/>
              <a:gd name="connsiteY4" fmla="*/ 1333 h 10092"/>
              <a:gd name="connsiteX5" fmla="*/ 10000 w 10281"/>
              <a:gd name="connsiteY5" fmla="*/ 6343 h 10092"/>
              <a:gd name="connsiteX6" fmla="*/ 9380 w 10281"/>
              <a:gd name="connsiteY6" fmla="*/ 7584 h 10092"/>
              <a:gd name="connsiteX7" fmla="*/ 5618 w 10281"/>
              <a:gd name="connsiteY7" fmla="*/ 10092 h 10092"/>
              <a:gd name="connsiteX8" fmla="*/ 4382 w 10281"/>
              <a:gd name="connsiteY8" fmla="*/ 10092 h 10092"/>
              <a:gd name="connsiteX9" fmla="*/ 620 w 10281"/>
              <a:gd name="connsiteY9" fmla="*/ 7584 h 10092"/>
              <a:gd name="connsiteX10" fmla="*/ 0 w 10281"/>
              <a:gd name="connsiteY10" fmla="*/ 6343 h 10092"/>
              <a:gd name="connsiteX11" fmla="*/ 0 w 10281"/>
              <a:gd name="connsiteY11" fmla="*/ 1333 h 10092"/>
              <a:gd name="connsiteX12" fmla="*/ 0 w 10281"/>
              <a:gd name="connsiteY12" fmla="*/ 1333 h 10092"/>
              <a:gd name="connsiteX0" fmla="*/ 0 w 10324"/>
              <a:gd name="connsiteY0" fmla="*/ 1241 h 10000"/>
              <a:gd name="connsiteX1" fmla="*/ 0 w 10324"/>
              <a:gd name="connsiteY1" fmla="*/ 1241 h 10000"/>
              <a:gd name="connsiteX2" fmla="*/ 9380 w 10324"/>
              <a:gd name="connsiteY2" fmla="*/ 0 h 10000"/>
              <a:gd name="connsiteX3" fmla="*/ 10000 w 10324"/>
              <a:gd name="connsiteY3" fmla="*/ 1241 h 10000"/>
              <a:gd name="connsiteX4" fmla="*/ 10000 w 10324"/>
              <a:gd name="connsiteY4" fmla="*/ 6251 h 10000"/>
              <a:gd name="connsiteX5" fmla="*/ 9380 w 10324"/>
              <a:gd name="connsiteY5" fmla="*/ 7492 h 10000"/>
              <a:gd name="connsiteX6" fmla="*/ 5618 w 10324"/>
              <a:gd name="connsiteY6" fmla="*/ 10000 h 10000"/>
              <a:gd name="connsiteX7" fmla="*/ 4382 w 10324"/>
              <a:gd name="connsiteY7" fmla="*/ 10000 h 10000"/>
              <a:gd name="connsiteX8" fmla="*/ 620 w 10324"/>
              <a:gd name="connsiteY8" fmla="*/ 7492 h 10000"/>
              <a:gd name="connsiteX9" fmla="*/ 0 w 10324"/>
              <a:gd name="connsiteY9" fmla="*/ 6251 h 10000"/>
              <a:gd name="connsiteX10" fmla="*/ 0 w 10324"/>
              <a:gd name="connsiteY10" fmla="*/ 1241 h 10000"/>
              <a:gd name="connsiteX11" fmla="*/ 0 w 10324"/>
              <a:gd name="connsiteY11" fmla="*/ 1241 h 10000"/>
              <a:gd name="connsiteX0" fmla="*/ 0 w 10740"/>
              <a:gd name="connsiteY0" fmla="*/ 372 h 9131"/>
              <a:gd name="connsiteX1" fmla="*/ 0 w 10740"/>
              <a:gd name="connsiteY1" fmla="*/ 372 h 9131"/>
              <a:gd name="connsiteX2" fmla="*/ 10000 w 10740"/>
              <a:gd name="connsiteY2" fmla="*/ 372 h 9131"/>
              <a:gd name="connsiteX3" fmla="*/ 10000 w 10740"/>
              <a:gd name="connsiteY3" fmla="*/ 5382 h 9131"/>
              <a:gd name="connsiteX4" fmla="*/ 9380 w 10740"/>
              <a:gd name="connsiteY4" fmla="*/ 6623 h 9131"/>
              <a:gd name="connsiteX5" fmla="*/ 5618 w 10740"/>
              <a:gd name="connsiteY5" fmla="*/ 9131 h 9131"/>
              <a:gd name="connsiteX6" fmla="*/ 4382 w 10740"/>
              <a:gd name="connsiteY6" fmla="*/ 9131 h 9131"/>
              <a:gd name="connsiteX7" fmla="*/ 620 w 10740"/>
              <a:gd name="connsiteY7" fmla="*/ 6623 h 9131"/>
              <a:gd name="connsiteX8" fmla="*/ 0 w 10740"/>
              <a:gd name="connsiteY8" fmla="*/ 5382 h 9131"/>
              <a:gd name="connsiteX9" fmla="*/ 0 w 10740"/>
              <a:gd name="connsiteY9" fmla="*/ 372 h 9131"/>
              <a:gd name="connsiteX10" fmla="*/ 0 w 10740"/>
              <a:gd name="connsiteY10" fmla="*/ 372 h 9131"/>
              <a:gd name="connsiteX0" fmla="*/ 0 w 9888"/>
              <a:gd name="connsiteY0" fmla="*/ 0 h 9593"/>
              <a:gd name="connsiteX1" fmla="*/ 0 w 9888"/>
              <a:gd name="connsiteY1" fmla="*/ 0 h 9593"/>
              <a:gd name="connsiteX2" fmla="*/ 9311 w 9888"/>
              <a:gd name="connsiteY2" fmla="*/ 5487 h 9593"/>
              <a:gd name="connsiteX3" fmla="*/ 8734 w 9888"/>
              <a:gd name="connsiteY3" fmla="*/ 6846 h 9593"/>
              <a:gd name="connsiteX4" fmla="*/ 5231 w 9888"/>
              <a:gd name="connsiteY4" fmla="*/ 9593 h 9593"/>
              <a:gd name="connsiteX5" fmla="*/ 4080 w 9888"/>
              <a:gd name="connsiteY5" fmla="*/ 9593 h 9593"/>
              <a:gd name="connsiteX6" fmla="*/ 577 w 9888"/>
              <a:gd name="connsiteY6" fmla="*/ 6846 h 9593"/>
              <a:gd name="connsiteX7" fmla="*/ 0 w 9888"/>
              <a:gd name="connsiteY7" fmla="*/ 5487 h 9593"/>
              <a:gd name="connsiteX8" fmla="*/ 0 w 9888"/>
              <a:gd name="connsiteY8" fmla="*/ 0 h 9593"/>
              <a:gd name="connsiteX9" fmla="*/ 0 w 9888"/>
              <a:gd name="connsiteY9" fmla="*/ 0 h 9593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2347 w 10000"/>
              <a:gd name="connsiteY6" fmla="*/ 8554 h 10000"/>
              <a:gd name="connsiteX7" fmla="*/ 584 w 10000"/>
              <a:gd name="connsiteY7" fmla="*/ 7136 h 10000"/>
              <a:gd name="connsiteX8" fmla="*/ 0 w 10000"/>
              <a:gd name="connsiteY8" fmla="*/ 5720 h 10000"/>
              <a:gd name="connsiteX9" fmla="*/ 0 w 10000"/>
              <a:gd name="connsiteY9" fmla="*/ 0 h 10000"/>
              <a:gd name="connsiteX0" fmla="*/ 0 w 9738"/>
              <a:gd name="connsiteY0" fmla="*/ 0 h 10000"/>
              <a:gd name="connsiteX1" fmla="*/ 0 w 9738"/>
              <a:gd name="connsiteY1" fmla="*/ 0 h 10000"/>
              <a:gd name="connsiteX2" fmla="*/ 3599 w 9738"/>
              <a:gd name="connsiteY2" fmla="*/ 2091 h 10000"/>
              <a:gd name="connsiteX3" fmla="*/ 9416 w 9738"/>
              <a:gd name="connsiteY3" fmla="*/ 5720 h 10000"/>
              <a:gd name="connsiteX4" fmla="*/ 8833 w 9738"/>
              <a:gd name="connsiteY4" fmla="*/ 7136 h 10000"/>
              <a:gd name="connsiteX5" fmla="*/ 5290 w 9738"/>
              <a:gd name="connsiteY5" fmla="*/ 10000 h 10000"/>
              <a:gd name="connsiteX6" fmla="*/ 4126 w 9738"/>
              <a:gd name="connsiteY6" fmla="*/ 10000 h 10000"/>
              <a:gd name="connsiteX7" fmla="*/ 2347 w 9738"/>
              <a:gd name="connsiteY7" fmla="*/ 8554 h 10000"/>
              <a:gd name="connsiteX8" fmla="*/ 584 w 9738"/>
              <a:gd name="connsiteY8" fmla="*/ 7136 h 10000"/>
              <a:gd name="connsiteX9" fmla="*/ 0 w 9738"/>
              <a:gd name="connsiteY9" fmla="*/ 5720 h 10000"/>
              <a:gd name="connsiteX10" fmla="*/ 0 w 9738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572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2410 w 10000"/>
              <a:gd name="connsiteY0" fmla="*/ 8554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0" fmla="*/ 0 w 7590"/>
              <a:gd name="connsiteY0" fmla="*/ 6659 h 8105"/>
              <a:gd name="connsiteX1" fmla="*/ 1286 w 7590"/>
              <a:gd name="connsiteY1" fmla="*/ 196 h 8105"/>
              <a:gd name="connsiteX2" fmla="*/ 1286 w 7590"/>
              <a:gd name="connsiteY2" fmla="*/ 208 h 8105"/>
              <a:gd name="connsiteX3" fmla="*/ 7259 w 7590"/>
              <a:gd name="connsiteY3" fmla="*/ 3825 h 8105"/>
              <a:gd name="connsiteX4" fmla="*/ 6661 w 7590"/>
              <a:gd name="connsiteY4" fmla="*/ 5241 h 8105"/>
              <a:gd name="connsiteX5" fmla="*/ 3022 w 7590"/>
              <a:gd name="connsiteY5" fmla="*/ 8105 h 8105"/>
              <a:gd name="connsiteX6" fmla="*/ 1827 w 7590"/>
              <a:gd name="connsiteY6" fmla="*/ 8105 h 8105"/>
              <a:gd name="connsiteX7" fmla="*/ 0 w 7590"/>
              <a:gd name="connsiteY7" fmla="*/ 6659 h 8105"/>
              <a:gd name="connsiteX0" fmla="*/ 0 w 10000"/>
              <a:gd name="connsiteY0" fmla="*/ 7974 h 9758"/>
              <a:gd name="connsiteX1" fmla="*/ 1694 w 10000"/>
              <a:gd name="connsiteY1" fmla="*/ 0 h 9758"/>
              <a:gd name="connsiteX2" fmla="*/ 1694 w 10000"/>
              <a:gd name="connsiteY2" fmla="*/ 15 h 9758"/>
              <a:gd name="connsiteX3" fmla="*/ 9564 w 10000"/>
              <a:gd name="connsiteY3" fmla="*/ 4477 h 9758"/>
              <a:gd name="connsiteX4" fmla="*/ 8776 w 10000"/>
              <a:gd name="connsiteY4" fmla="*/ 6224 h 9758"/>
              <a:gd name="connsiteX5" fmla="*/ 3982 w 10000"/>
              <a:gd name="connsiteY5" fmla="*/ 9758 h 9758"/>
              <a:gd name="connsiteX6" fmla="*/ 2407 w 10000"/>
              <a:gd name="connsiteY6" fmla="*/ 9758 h 9758"/>
              <a:gd name="connsiteX7" fmla="*/ 0 w 10000"/>
              <a:gd name="connsiteY7" fmla="*/ 7974 h 9758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0 w 10000"/>
              <a:gd name="connsiteY7" fmla="*/ 8172 h 10000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778 w 10000"/>
              <a:gd name="connsiteY7" fmla="*/ 8738 h 10000"/>
              <a:gd name="connsiteX8" fmla="*/ 0 w 10000"/>
              <a:gd name="connsiteY8" fmla="*/ 8172 h 10000"/>
              <a:gd name="connsiteX0" fmla="*/ 0 w 10000"/>
              <a:gd name="connsiteY0" fmla="*/ 8172 h 10000"/>
              <a:gd name="connsiteX1" fmla="*/ 662 w 10000"/>
              <a:gd name="connsiteY1" fmla="*/ 4989 h 10000"/>
              <a:gd name="connsiteX2" fmla="*/ 1694 w 10000"/>
              <a:gd name="connsiteY2" fmla="*/ 0 h 10000"/>
              <a:gd name="connsiteX3" fmla="*/ 1694 w 10000"/>
              <a:gd name="connsiteY3" fmla="*/ 15 h 10000"/>
              <a:gd name="connsiteX4" fmla="*/ 9564 w 10000"/>
              <a:gd name="connsiteY4" fmla="*/ 4588 h 10000"/>
              <a:gd name="connsiteX5" fmla="*/ 8776 w 10000"/>
              <a:gd name="connsiteY5" fmla="*/ 6378 h 10000"/>
              <a:gd name="connsiteX6" fmla="*/ 3982 w 10000"/>
              <a:gd name="connsiteY6" fmla="*/ 10000 h 10000"/>
              <a:gd name="connsiteX7" fmla="*/ 2407 w 10000"/>
              <a:gd name="connsiteY7" fmla="*/ 10000 h 10000"/>
              <a:gd name="connsiteX8" fmla="*/ 778 w 10000"/>
              <a:gd name="connsiteY8" fmla="*/ 8738 h 10000"/>
              <a:gd name="connsiteX9" fmla="*/ 0 w 10000"/>
              <a:gd name="connsiteY9" fmla="*/ 8172 h 10000"/>
              <a:gd name="connsiteX0" fmla="*/ 116 w 9338"/>
              <a:gd name="connsiteY0" fmla="*/ 8738 h 10000"/>
              <a:gd name="connsiteX1" fmla="*/ 0 w 9338"/>
              <a:gd name="connsiteY1" fmla="*/ 4989 h 10000"/>
              <a:gd name="connsiteX2" fmla="*/ 1032 w 9338"/>
              <a:gd name="connsiteY2" fmla="*/ 0 h 10000"/>
              <a:gd name="connsiteX3" fmla="*/ 1032 w 9338"/>
              <a:gd name="connsiteY3" fmla="*/ 15 h 10000"/>
              <a:gd name="connsiteX4" fmla="*/ 8902 w 9338"/>
              <a:gd name="connsiteY4" fmla="*/ 4588 h 10000"/>
              <a:gd name="connsiteX5" fmla="*/ 8114 w 9338"/>
              <a:gd name="connsiteY5" fmla="*/ 6378 h 10000"/>
              <a:gd name="connsiteX6" fmla="*/ 3320 w 9338"/>
              <a:gd name="connsiteY6" fmla="*/ 10000 h 10000"/>
              <a:gd name="connsiteX7" fmla="*/ 1745 w 9338"/>
              <a:gd name="connsiteY7" fmla="*/ 10000 h 10000"/>
              <a:gd name="connsiteX8" fmla="*/ 116 w 9338"/>
              <a:gd name="connsiteY8" fmla="*/ 8738 h 10000"/>
              <a:gd name="connsiteX0" fmla="*/ 124 w 10000"/>
              <a:gd name="connsiteY0" fmla="*/ 8738 h 10000"/>
              <a:gd name="connsiteX1" fmla="*/ 0 w 10000"/>
              <a:gd name="connsiteY1" fmla="*/ 4989 h 10000"/>
              <a:gd name="connsiteX2" fmla="*/ 1105 w 10000"/>
              <a:gd name="connsiteY2" fmla="*/ 0 h 10000"/>
              <a:gd name="connsiteX3" fmla="*/ 9533 w 10000"/>
              <a:gd name="connsiteY3" fmla="*/ 4588 h 10000"/>
              <a:gd name="connsiteX4" fmla="*/ 8689 w 10000"/>
              <a:gd name="connsiteY4" fmla="*/ 6378 h 10000"/>
              <a:gd name="connsiteX5" fmla="*/ 3555 w 10000"/>
              <a:gd name="connsiteY5" fmla="*/ 10000 h 10000"/>
              <a:gd name="connsiteX6" fmla="*/ 1869 w 10000"/>
              <a:gd name="connsiteY6" fmla="*/ 10000 h 10000"/>
              <a:gd name="connsiteX7" fmla="*/ 124 w 10000"/>
              <a:gd name="connsiteY7" fmla="*/ 8738 h 10000"/>
              <a:gd name="connsiteX0" fmla="*/ 124 w 10000"/>
              <a:gd name="connsiteY0" fmla="*/ 4150 h 5412"/>
              <a:gd name="connsiteX1" fmla="*/ 0 w 10000"/>
              <a:gd name="connsiteY1" fmla="*/ 401 h 5412"/>
              <a:gd name="connsiteX2" fmla="*/ 9533 w 10000"/>
              <a:gd name="connsiteY2" fmla="*/ 0 h 5412"/>
              <a:gd name="connsiteX3" fmla="*/ 8689 w 10000"/>
              <a:gd name="connsiteY3" fmla="*/ 1790 h 5412"/>
              <a:gd name="connsiteX4" fmla="*/ 3555 w 10000"/>
              <a:gd name="connsiteY4" fmla="*/ 5412 h 5412"/>
              <a:gd name="connsiteX5" fmla="*/ 1869 w 10000"/>
              <a:gd name="connsiteY5" fmla="*/ 5412 h 5412"/>
              <a:gd name="connsiteX6" fmla="*/ 124 w 10000"/>
              <a:gd name="connsiteY6" fmla="*/ 4150 h 5412"/>
              <a:gd name="connsiteX0" fmla="*/ 27 w 9976"/>
              <a:gd name="connsiteY0" fmla="*/ 8955 h 11287"/>
              <a:gd name="connsiteX1" fmla="*/ 0 w 9976"/>
              <a:gd name="connsiteY1" fmla="*/ 0 h 11287"/>
              <a:gd name="connsiteX2" fmla="*/ 9436 w 9976"/>
              <a:gd name="connsiteY2" fmla="*/ 1287 h 11287"/>
              <a:gd name="connsiteX3" fmla="*/ 8592 w 9976"/>
              <a:gd name="connsiteY3" fmla="*/ 4594 h 11287"/>
              <a:gd name="connsiteX4" fmla="*/ 3458 w 9976"/>
              <a:gd name="connsiteY4" fmla="*/ 11287 h 11287"/>
              <a:gd name="connsiteX5" fmla="*/ 1772 w 9976"/>
              <a:gd name="connsiteY5" fmla="*/ 11287 h 11287"/>
              <a:gd name="connsiteX6" fmla="*/ 27 w 9976"/>
              <a:gd name="connsiteY6" fmla="*/ 8955 h 11287"/>
              <a:gd name="connsiteX0" fmla="*/ 27 w 9510"/>
              <a:gd name="connsiteY0" fmla="*/ 7934 h 10000"/>
              <a:gd name="connsiteX1" fmla="*/ 0 w 9510"/>
              <a:gd name="connsiteY1" fmla="*/ 0 h 10000"/>
              <a:gd name="connsiteX2" fmla="*/ 9459 w 9510"/>
              <a:gd name="connsiteY2" fmla="*/ 1140 h 10000"/>
              <a:gd name="connsiteX3" fmla="*/ 8613 w 9510"/>
              <a:gd name="connsiteY3" fmla="*/ 4070 h 10000"/>
              <a:gd name="connsiteX4" fmla="*/ 3466 w 9510"/>
              <a:gd name="connsiteY4" fmla="*/ 10000 h 10000"/>
              <a:gd name="connsiteX5" fmla="*/ 1776 w 9510"/>
              <a:gd name="connsiteY5" fmla="*/ 10000 h 10000"/>
              <a:gd name="connsiteX6" fmla="*/ 27 w 951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9452"/>
              <a:gd name="connsiteY0" fmla="*/ 8037 h 10103"/>
              <a:gd name="connsiteX1" fmla="*/ 0 w 9452"/>
              <a:gd name="connsiteY1" fmla="*/ 103 h 10103"/>
              <a:gd name="connsiteX2" fmla="*/ 8875 w 9452"/>
              <a:gd name="connsiteY2" fmla="*/ 401 h 10103"/>
              <a:gd name="connsiteX3" fmla="*/ 9057 w 9452"/>
              <a:gd name="connsiteY3" fmla="*/ 4173 h 10103"/>
              <a:gd name="connsiteX4" fmla="*/ 3645 w 9452"/>
              <a:gd name="connsiteY4" fmla="*/ 10103 h 10103"/>
              <a:gd name="connsiteX5" fmla="*/ 1868 w 9452"/>
              <a:gd name="connsiteY5" fmla="*/ 10103 h 10103"/>
              <a:gd name="connsiteX6" fmla="*/ 28 w 9452"/>
              <a:gd name="connsiteY6" fmla="*/ 8037 h 10103"/>
              <a:gd name="connsiteX0" fmla="*/ 30 w 10000"/>
              <a:gd name="connsiteY0" fmla="*/ 7955 h 10000"/>
              <a:gd name="connsiteX1" fmla="*/ 0 w 10000"/>
              <a:gd name="connsiteY1" fmla="*/ 102 h 10000"/>
              <a:gd name="connsiteX2" fmla="*/ 9390 w 10000"/>
              <a:gd name="connsiteY2" fmla="*/ 397 h 10000"/>
              <a:gd name="connsiteX3" fmla="*/ 9582 w 10000"/>
              <a:gd name="connsiteY3" fmla="*/ 4130 h 10000"/>
              <a:gd name="connsiteX4" fmla="*/ 3856 w 10000"/>
              <a:gd name="connsiteY4" fmla="*/ 10000 h 10000"/>
              <a:gd name="connsiteX5" fmla="*/ 1976 w 10000"/>
              <a:gd name="connsiteY5" fmla="*/ 10000 h 10000"/>
              <a:gd name="connsiteX6" fmla="*/ 30 w 10000"/>
              <a:gd name="connsiteY6" fmla="*/ 7955 h 10000"/>
              <a:gd name="connsiteX0" fmla="*/ 30 w 9600"/>
              <a:gd name="connsiteY0" fmla="*/ 7955 h 10000"/>
              <a:gd name="connsiteX1" fmla="*/ 0 w 9600"/>
              <a:gd name="connsiteY1" fmla="*/ 102 h 10000"/>
              <a:gd name="connsiteX2" fmla="*/ 9390 w 9600"/>
              <a:gd name="connsiteY2" fmla="*/ 397 h 10000"/>
              <a:gd name="connsiteX3" fmla="*/ 9582 w 9600"/>
              <a:gd name="connsiteY3" fmla="*/ 4130 h 10000"/>
              <a:gd name="connsiteX4" fmla="*/ 3856 w 9600"/>
              <a:gd name="connsiteY4" fmla="*/ 10000 h 10000"/>
              <a:gd name="connsiteX5" fmla="*/ 1976 w 9600"/>
              <a:gd name="connsiteY5" fmla="*/ 10000 h 10000"/>
              <a:gd name="connsiteX6" fmla="*/ 30 w 9600"/>
              <a:gd name="connsiteY6" fmla="*/ 7955 h 10000"/>
              <a:gd name="connsiteX0" fmla="*/ 31 w 9983"/>
              <a:gd name="connsiteY0" fmla="*/ 8010 h 10055"/>
              <a:gd name="connsiteX1" fmla="*/ 0 w 9983"/>
              <a:gd name="connsiteY1" fmla="*/ 157 h 10055"/>
              <a:gd name="connsiteX2" fmla="*/ 9781 w 9983"/>
              <a:gd name="connsiteY2" fmla="*/ 452 h 10055"/>
              <a:gd name="connsiteX3" fmla="*/ 9981 w 9983"/>
              <a:gd name="connsiteY3" fmla="*/ 4185 h 10055"/>
              <a:gd name="connsiteX4" fmla="*/ 4017 w 9983"/>
              <a:gd name="connsiteY4" fmla="*/ 10055 h 10055"/>
              <a:gd name="connsiteX5" fmla="*/ 2058 w 9983"/>
              <a:gd name="connsiteY5" fmla="*/ 10055 h 10055"/>
              <a:gd name="connsiteX6" fmla="*/ 31 w 9983"/>
              <a:gd name="connsiteY6" fmla="*/ 8010 h 10055"/>
              <a:gd name="connsiteX0" fmla="*/ 31 w 9999"/>
              <a:gd name="connsiteY0" fmla="*/ 7810 h 9844"/>
              <a:gd name="connsiteX1" fmla="*/ 0 w 9999"/>
              <a:gd name="connsiteY1" fmla="*/ 0 h 9844"/>
              <a:gd name="connsiteX2" fmla="*/ 9798 w 9999"/>
              <a:gd name="connsiteY2" fmla="*/ 294 h 9844"/>
              <a:gd name="connsiteX3" fmla="*/ 9998 w 9999"/>
              <a:gd name="connsiteY3" fmla="*/ 4006 h 9844"/>
              <a:gd name="connsiteX4" fmla="*/ 4024 w 9999"/>
              <a:gd name="connsiteY4" fmla="*/ 9844 h 9844"/>
              <a:gd name="connsiteX5" fmla="*/ 2062 w 9999"/>
              <a:gd name="connsiteY5" fmla="*/ 9844 h 9844"/>
              <a:gd name="connsiteX6" fmla="*/ 31 w 9999"/>
              <a:gd name="connsiteY6" fmla="*/ 7810 h 9844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205 w 10000"/>
              <a:gd name="connsiteY6" fmla="*/ 8093 h 10000"/>
              <a:gd name="connsiteX7" fmla="*/ 31 w 10000"/>
              <a:gd name="connsiteY7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799 w 10158"/>
              <a:gd name="connsiteY2" fmla="*/ 131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596 w 10158"/>
              <a:gd name="connsiteY2" fmla="*/ 432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7 w 10430"/>
              <a:gd name="connsiteY0" fmla="*/ 7720 h 9786"/>
              <a:gd name="connsiteX1" fmla="*/ 166 w 10430"/>
              <a:gd name="connsiteY1" fmla="*/ 151 h 9786"/>
              <a:gd name="connsiteX2" fmla="*/ 9572 w 10430"/>
              <a:gd name="connsiteY2" fmla="*/ 218 h 9786"/>
              <a:gd name="connsiteX3" fmla="*/ 9975 w 10430"/>
              <a:gd name="connsiteY3" fmla="*/ 3855 h 9786"/>
              <a:gd name="connsiteX4" fmla="*/ 9566 w 10430"/>
              <a:gd name="connsiteY4" fmla="*/ 4443 h 9786"/>
              <a:gd name="connsiteX5" fmla="*/ 4000 w 10430"/>
              <a:gd name="connsiteY5" fmla="*/ 9786 h 9786"/>
              <a:gd name="connsiteX6" fmla="*/ 2038 w 10430"/>
              <a:gd name="connsiteY6" fmla="*/ 9786 h 9786"/>
              <a:gd name="connsiteX7" fmla="*/ 181 w 10430"/>
              <a:gd name="connsiteY7" fmla="*/ 7879 h 9786"/>
              <a:gd name="connsiteX8" fmla="*/ 7 w 10430"/>
              <a:gd name="connsiteY8" fmla="*/ 7720 h 9786"/>
              <a:gd name="connsiteX0" fmla="*/ 7 w 10000"/>
              <a:gd name="connsiteY0" fmla="*/ 7961 h 10072"/>
              <a:gd name="connsiteX1" fmla="*/ 159 w 10000"/>
              <a:gd name="connsiteY1" fmla="*/ 226 h 10072"/>
              <a:gd name="connsiteX2" fmla="*/ 9177 w 10000"/>
              <a:gd name="connsiteY2" fmla="*/ 295 h 10072"/>
              <a:gd name="connsiteX3" fmla="*/ 9564 w 10000"/>
              <a:gd name="connsiteY3" fmla="*/ 4011 h 10072"/>
              <a:gd name="connsiteX4" fmla="*/ 9172 w 10000"/>
              <a:gd name="connsiteY4" fmla="*/ 4612 h 10072"/>
              <a:gd name="connsiteX5" fmla="*/ 3835 w 10000"/>
              <a:gd name="connsiteY5" fmla="*/ 10072 h 10072"/>
              <a:gd name="connsiteX6" fmla="*/ 1954 w 10000"/>
              <a:gd name="connsiteY6" fmla="*/ 10072 h 10072"/>
              <a:gd name="connsiteX7" fmla="*/ 174 w 10000"/>
              <a:gd name="connsiteY7" fmla="*/ 8123 h 10072"/>
              <a:gd name="connsiteX8" fmla="*/ 7 w 10000"/>
              <a:gd name="connsiteY8" fmla="*/ 7961 h 10072"/>
              <a:gd name="connsiteX0" fmla="*/ 7 w 10086"/>
              <a:gd name="connsiteY0" fmla="*/ 8005 h 10116"/>
              <a:gd name="connsiteX1" fmla="*/ 159 w 10086"/>
              <a:gd name="connsiteY1" fmla="*/ 270 h 10116"/>
              <a:gd name="connsiteX2" fmla="*/ 9177 w 10086"/>
              <a:gd name="connsiteY2" fmla="*/ 339 h 10116"/>
              <a:gd name="connsiteX3" fmla="*/ 9172 w 10086"/>
              <a:gd name="connsiteY3" fmla="*/ 4656 h 10116"/>
              <a:gd name="connsiteX4" fmla="*/ 3835 w 10086"/>
              <a:gd name="connsiteY4" fmla="*/ 10116 h 10116"/>
              <a:gd name="connsiteX5" fmla="*/ 1954 w 10086"/>
              <a:gd name="connsiteY5" fmla="*/ 10116 h 10116"/>
              <a:gd name="connsiteX6" fmla="*/ 174 w 10086"/>
              <a:gd name="connsiteY6" fmla="*/ 8167 h 10116"/>
              <a:gd name="connsiteX7" fmla="*/ 7 w 10086"/>
              <a:gd name="connsiteY7" fmla="*/ 8005 h 10116"/>
              <a:gd name="connsiteX0" fmla="*/ 7 w 9849"/>
              <a:gd name="connsiteY0" fmla="*/ 8005 h 10116"/>
              <a:gd name="connsiteX1" fmla="*/ 159 w 9849"/>
              <a:gd name="connsiteY1" fmla="*/ 270 h 10116"/>
              <a:gd name="connsiteX2" fmla="*/ 9177 w 9849"/>
              <a:gd name="connsiteY2" fmla="*/ 339 h 10116"/>
              <a:gd name="connsiteX3" fmla="*/ 9172 w 9849"/>
              <a:gd name="connsiteY3" fmla="*/ 4656 h 10116"/>
              <a:gd name="connsiteX4" fmla="*/ 3835 w 9849"/>
              <a:gd name="connsiteY4" fmla="*/ 10116 h 10116"/>
              <a:gd name="connsiteX5" fmla="*/ 1954 w 9849"/>
              <a:gd name="connsiteY5" fmla="*/ 10116 h 10116"/>
              <a:gd name="connsiteX6" fmla="*/ 174 w 9849"/>
              <a:gd name="connsiteY6" fmla="*/ 8167 h 10116"/>
              <a:gd name="connsiteX7" fmla="*/ 7 w 9849"/>
              <a:gd name="connsiteY7" fmla="*/ 8005 h 10116"/>
              <a:gd name="connsiteX0" fmla="*/ 7 w 9333"/>
              <a:gd name="connsiteY0" fmla="*/ 7914 h 10001"/>
              <a:gd name="connsiteX1" fmla="*/ 161 w 9333"/>
              <a:gd name="connsiteY1" fmla="*/ 268 h 10001"/>
              <a:gd name="connsiteX2" fmla="*/ 9318 w 9333"/>
              <a:gd name="connsiteY2" fmla="*/ 336 h 10001"/>
              <a:gd name="connsiteX3" fmla="*/ 9313 w 9333"/>
              <a:gd name="connsiteY3" fmla="*/ 4604 h 10001"/>
              <a:gd name="connsiteX4" fmla="*/ 3894 w 9333"/>
              <a:gd name="connsiteY4" fmla="*/ 10001 h 10001"/>
              <a:gd name="connsiteX5" fmla="*/ 1984 w 9333"/>
              <a:gd name="connsiteY5" fmla="*/ 10001 h 10001"/>
              <a:gd name="connsiteX6" fmla="*/ 177 w 9333"/>
              <a:gd name="connsiteY6" fmla="*/ 8074 h 10001"/>
              <a:gd name="connsiteX7" fmla="*/ 7 w 9333"/>
              <a:gd name="connsiteY7" fmla="*/ 7914 h 10001"/>
              <a:gd name="connsiteX0" fmla="*/ 7 w 10000"/>
              <a:gd name="connsiteY0" fmla="*/ 7645 h 9732"/>
              <a:gd name="connsiteX1" fmla="*/ 172 w 10000"/>
              <a:gd name="connsiteY1" fmla="*/ 0 h 9732"/>
              <a:gd name="connsiteX2" fmla="*/ 9983 w 10000"/>
              <a:gd name="connsiteY2" fmla="*/ 68 h 9732"/>
              <a:gd name="connsiteX3" fmla="*/ 9978 w 10000"/>
              <a:gd name="connsiteY3" fmla="*/ 4336 h 9732"/>
              <a:gd name="connsiteX4" fmla="*/ 4171 w 10000"/>
              <a:gd name="connsiteY4" fmla="*/ 9732 h 9732"/>
              <a:gd name="connsiteX5" fmla="*/ 2125 w 10000"/>
              <a:gd name="connsiteY5" fmla="*/ 9732 h 9732"/>
              <a:gd name="connsiteX6" fmla="*/ 189 w 10000"/>
              <a:gd name="connsiteY6" fmla="*/ 7805 h 9732"/>
              <a:gd name="connsiteX7" fmla="*/ 7 w 10000"/>
              <a:gd name="connsiteY7" fmla="*/ 7645 h 9732"/>
              <a:gd name="connsiteX0" fmla="*/ 17 w 9828"/>
              <a:gd name="connsiteY0" fmla="*/ 8020 h 10000"/>
              <a:gd name="connsiteX1" fmla="*/ 0 w 9828"/>
              <a:gd name="connsiteY1" fmla="*/ 0 h 10000"/>
              <a:gd name="connsiteX2" fmla="*/ 9811 w 9828"/>
              <a:gd name="connsiteY2" fmla="*/ 70 h 10000"/>
              <a:gd name="connsiteX3" fmla="*/ 9806 w 9828"/>
              <a:gd name="connsiteY3" fmla="*/ 4455 h 10000"/>
              <a:gd name="connsiteX4" fmla="*/ 3999 w 9828"/>
              <a:gd name="connsiteY4" fmla="*/ 10000 h 10000"/>
              <a:gd name="connsiteX5" fmla="*/ 1953 w 9828"/>
              <a:gd name="connsiteY5" fmla="*/ 10000 h 10000"/>
              <a:gd name="connsiteX6" fmla="*/ 17 w 9828"/>
              <a:gd name="connsiteY6" fmla="*/ 80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8" h="10000">
                <a:moveTo>
                  <a:pt x="17" y="8020"/>
                </a:moveTo>
                <a:cubicBezTo>
                  <a:pt x="11" y="5347"/>
                  <a:pt x="6" y="2673"/>
                  <a:pt x="0" y="0"/>
                </a:cubicBezTo>
                <a:lnTo>
                  <a:pt x="9811" y="70"/>
                </a:lnTo>
                <a:cubicBezTo>
                  <a:pt x="9833" y="2931"/>
                  <a:pt x="9836" y="1864"/>
                  <a:pt x="9806" y="4455"/>
                </a:cubicBezTo>
                <a:cubicBezTo>
                  <a:pt x="8766" y="5480"/>
                  <a:pt x="5308" y="9076"/>
                  <a:pt x="3999" y="10000"/>
                </a:cubicBezTo>
                <a:cubicBezTo>
                  <a:pt x="3440" y="10558"/>
                  <a:pt x="2512" y="10558"/>
                  <a:pt x="1953" y="10000"/>
                </a:cubicBezTo>
                <a:lnTo>
                  <a:pt x="17" y="8020"/>
                </a:lnTo>
                <a:close/>
              </a:path>
            </a:pathLst>
          </a:custGeom>
          <a:solidFill>
            <a:srgbClr val="96A4A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noFill/>
              </a:ln>
            </a:endParaRPr>
          </a:p>
          <a:p>
            <a:endParaRPr lang="en-GB">
              <a:ln>
                <a:noFill/>
              </a:ln>
            </a:endParaRP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29960" y="612138"/>
            <a:ext cx="6934581" cy="70350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Rubrik max 30 tecken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10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2000" y="1600201"/>
            <a:ext cx="6872135" cy="39364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52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-22824" y="-35893"/>
            <a:ext cx="9216000" cy="5532462"/>
          </a:xfrm>
          <a:custGeom>
            <a:avLst/>
            <a:gdLst>
              <a:gd name="T0" fmla="*/ 0 w 2339"/>
              <a:gd name="T1" fmla="*/ 805 h 2625"/>
              <a:gd name="T2" fmla="*/ 0 w 2339"/>
              <a:gd name="T3" fmla="*/ 805 h 2625"/>
              <a:gd name="T4" fmla="*/ 145 w 2339"/>
              <a:gd name="T5" fmla="*/ 554 h 2625"/>
              <a:gd name="T6" fmla="*/ 1025 w 2339"/>
              <a:gd name="T7" fmla="*/ 46 h 2625"/>
              <a:gd name="T8" fmla="*/ 1314 w 2339"/>
              <a:gd name="T9" fmla="*/ 46 h 2625"/>
              <a:gd name="T10" fmla="*/ 2194 w 2339"/>
              <a:gd name="T11" fmla="*/ 554 h 2625"/>
              <a:gd name="T12" fmla="*/ 2339 w 2339"/>
              <a:gd name="T13" fmla="*/ 805 h 2625"/>
              <a:gd name="T14" fmla="*/ 2339 w 2339"/>
              <a:gd name="T15" fmla="*/ 1820 h 2625"/>
              <a:gd name="T16" fmla="*/ 2194 w 2339"/>
              <a:gd name="T17" fmla="*/ 2071 h 2625"/>
              <a:gd name="T18" fmla="*/ 1314 w 2339"/>
              <a:gd name="T19" fmla="*/ 2579 h 2625"/>
              <a:gd name="T20" fmla="*/ 1025 w 2339"/>
              <a:gd name="T21" fmla="*/ 2579 h 2625"/>
              <a:gd name="T22" fmla="*/ 145 w 2339"/>
              <a:gd name="T23" fmla="*/ 2071 h 2625"/>
              <a:gd name="T24" fmla="*/ 0 w 2339"/>
              <a:gd name="T25" fmla="*/ 1820 h 2625"/>
              <a:gd name="T26" fmla="*/ 0 w 2339"/>
              <a:gd name="T27" fmla="*/ 805 h 2625"/>
              <a:gd name="T28" fmla="*/ 0 w 2339"/>
              <a:gd name="T29" fmla="*/ 805 h 2625"/>
              <a:gd name="connsiteX0" fmla="*/ 0 w 10000"/>
              <a:gd name="connsiteY0" fmla="*/ 2892 h 9650"/>
              <a:gd name="connsiteX1" fmla="*/ 0 w 10000"/>
              <a:gd name="connsiteY1" fmla="*/ 2892 h 9650"/>
              <a:gd name="connsiteX2" fmla="*/ 620 w 10000"/>
              <a:gd name="connsiteY2" fmla="*/ 1935 h 9650"/>
              <a:gd name="connsiteX3" fmla="*/ 5618 w 10000"/>
              <a:gd name="connsiteY3" fmla="*/ 0 h 9650"/>
              <a:gd name="connsiteX4" fmla="*/ 9380 w 10000"/>
              <a:gd name="connsiteY4" fmla="*/ 1935 h 9650"/>
              <a:gd name="connsiteX5" fmla="*/ 10000 w 10000"/>
              <a:gd name="connsiteY5" fmla="*/ 2892 h 9650"/>
              <a:gd name="connsiteX6" fmla="*/ 10000 w 10000"/>
              <a:gd name="connsiteY6" fmla="*/ 6758 h 9650"/>
              <a:gd name="connsiteX7" fmla="*/ 9380 w 10000"/>
              <a:gd name="connsiteY7" fmla="*/ 7715 h 9650"/>
              <a:gd name="connsiteX8" fmla="*/ 5618 w 10000"/>
              <a:gd name="connsiteY8" fmla="*/ 9650 h 9650"/>
              <a:gd name="connsiteX9" fmla="*/ 4382 w 10000"/>
              <a:gd name="connsiteY9" fmla="*/ 9650 h 9650"/>
              <a:gd name="connsiteX10" fmla="*/ 620 w 10000"/>
              <a:gd name="connsiteY10" fmla="*/ 7715 h 9650"/>
              <a:gd name="connsiteX11" fmla="*/ 0 w 10000"/>
              <a:gd name="connsiteY11" fmla="*/ 6758 h 9650"/>
              <a:gd name="connsiteX12" fmla="*/ 0 w 10000"/>
              <a:gd name="connsiteY12" fmla="*/ 2892 h 9650"/>
              <a:gd name="connsiteX13" fmla="*/ 0 w 10000"/>
              <a:gd name="connsiteY13" fmla="*/ 2892 h 9650"/>
              <a:gd name="connsiteX0" fmla="*/ 0 w 10000"/>
              <a:gd name="connsiteY0" fmla="*/ 992 h 7995"/>
              <a:gd name="connsiteX1" fmla="*/ 0 w 10000"/>
              <a:gd name="connsiteY1" fmla="*/ 992 h 7995"/>
              <a:gd name="connsiteX2" fmla="*/ 620 w 10000"/>
              <a:gd name="connsiteY2" fmla="*/ 0 h 7995"/>
              <a:gd name="connsiteX3" fmla="*/ 9380 w 10000"/>
              <a:gd name="connsiteY3" fmla="*/ 0 h 7995"/>
              <a:gd name="connsiteX4" fmla="*/ 10000 w 10000"/>
              <a:gd name="connsiteY4" fmla="*/ 992 h 7995"/>
              <a:gd name="connsiteX5" fmla="*/ 10000 w 10000"/>
              <a:gd name="connsiteY5" fmla="*/ 4998 h 7995"/>
              <a:gd name="connsiteX6" fmla="*/ 9380 w 10000"/>
              <a:gd name="connsiteY6" fmla="*/ 5990 h 7995"/>
              <a:gd name="connsiteX7" fmla="*/ 5618 w 10000"/>
              <a:gd name="connsiteY7" fmla="*/ 7995 h 7995"/>
              <a:gd name="connsiteX8" fmla="*/ 4382 w 10000"/>
              <a:gd name="connsiteY8" fmla="*/ 7995 h 7995"/>
              <a:gd name="connsiteX9" fmla="*/ 620 w 10000"/>
              <a:gd name="connsiteY9" fmla="*/ 5990 h 7995"/>
              <a:gd name="connsiteX10" fmla="*/ 0 w 10000"/>
              <a:gd name="connsiteY10" fmla="*/ 4998 h 7995"/>
              <a:gd name="connsiteX11" fmla="*/ 0 w 10000"/>
              <a:gd name="connsiteY11" fmla="*/ 992 h 7995"/>
              <a:gd name="connsiteX12" fmla="*/ 0 w 10000"/>
              <a:gd name="connsiteY12" fmla="*/ 992 h 7995"/>
              <a:gd name="connsiteX0" fmla="*/ 0 w 10281"/>
              <a:gd name="connsiteY0" fmla="*/ 1333 h 10092"/>
              <a:gd name="connsiteX1" fmla="*/ 0 w 10281"/>
              <a:gd name="connsiteY1" fmla="*/ 1333 h 10092"/>
              <a:gd name="connsiteX2" fmla="*/ 620 w 10281"/>
              <a:gd name="connsiteY2" fmla="*/ 92 h 10092"/>
              <a:gd name="connsiteX3" fmla="*/ 9380 w 10281"/>
              <a:gd name="connsiteY3" fmla="*/ 92 h 10092"/>
              <a:gd name="connsiteX4" fmla="*/ 10000 w 10281"/>
              <a:gd name="connsiteY4" fmla="*/ 1333 h 10092"/>
              <a:gd name="connsiteX5" fmla="*/ 10000 w 10281"/>
              <a:gd name="connsiteY5" fmla="*/ 6343 h 10092"/>
              <a:gd name="connsiteX6" fmla="*/ 9380 w 10281"/>
              <a:gd name="connsiteY6" fmla="*/ 7584 h 10092"/>
              <a:gd name="connsiteX7" fmla="*/ 5618 w 10281"/>
              <a:gd name="connsiteY7" fmla="*/ 10092 h 10092"/>
              <a:gd name="connsiteX8" fmla="*/ 4382 w 10281"/>
              <a:gd name="connsiteY8" fmla="*/ 10092 h 10092"/>
              <a:gd name="connsiteX9" fmla="*/ 620 w 10281"/>
              <a:gd name="connsiteY9" fmla="*/ 7584 h 10092"/>
              <a:gd name="connsiteX10" fmla="*/ 0 w 10281"/>
              <a:gd name="connsiteY10" fmla="*/ 6343 h 10092"/>
              <a:gd name="connsiteX11" fmla="*/ 0 w 10281"/>
              <a:gd name="connsiteY11" fmla="*/ 1333 h 10092"/>
              <a:gd name="connsiteX12" fmla="*/ 0 w 10281"/>
              <a:gd name="connsiteY12" fmla="*/ 1333 h 10092"/>
              <a:gd name="connsiteX0" fmla="*/ 0 w 10324"/>
              <a:gd name="connsiteY0" fmla="*/ 1241 h 10000"/>
              <a:gd name="connsiteX1" fmla="*/ 0 w 10324"/>
              <a:gd name="connsiteY1" fmla="*/ 1241 h 10000"/>
              <a:gd name="connsiteX2" fmla="*/ 9380 w 10324"/>
              <a:gd name="connsiteY2" fmla="*/ 0 h 10000"/>
              <a:gd name="connsiteX3" fmla="*/ 10000 w 10324"/>
              <a:gd name="connsiteY3" fmla="*/ 1241 h 10000"/>
              <a:gd name="connsiteX4" fmla="*/ 10000 w 10324"/>
              <a:gd name="connsiteY4" fmla="*/ 6251 h 10000"/>
              <a:gd name="connsiteX5" fmla="*/ 9380 w 10324"/>
              <a:gd name="connsiteY5" fmla="*/ 7492 h 10000"/>
              <a:gd name="connsiteX6" fmla="*/ 5618 w 10324"/>
              <a:gd name="connsiteY6" fmla="*/ 10000 h 10000"/>
              <a:gd name="connsiteX7" fmla="*/ 4382 w 10324"/>
              <a:gd name="connsiteY7" fmla="*/ 10000 h 10000"/>
              <a:gd name="connsiteX8" fmla="*/ 620 w 10324"/>
              <a:gd name="connsiteY8" fmla="*/ 7492 h 10000"/>
              <a:gd name="connsiteX9" fmla="*/ 0 w 10324"/>
              <a:gd name="connsiteY9" fmla="*/ 6251 h 10000"/>
              <a:gd name="connsiteX10" fmla="*/ 0 w 10324"/>
              <a:gd name="connsiteY10" fmla="*/ 1241 h 10000"/>
              <a:gd name="connsiteX11" fmla="*/ 0 w 10324"/>
              <a:gd name="connsiteY11" fmla="*/ 1241 h 10000"/>
              <a:gd name="connsiteX0" fmla="*/ 0 w 10740"/>
              <a:gd name="connsiteY0" fmla="*/ 372 h 9131"/>
              <a:gd name="connsiteX1" fmla="*/ 0 w 10740"/>
              <a:gd name="connsiteY1" fmla="*/ 372 h 9131"/>
              <a:gd name="connsiteX2" fmla="*/ 10000 w 10740"/>
              <a:gd name="connsiteY2" fmla="*/ 372 h 9131"/>
              <a:gd name="connsiteX3" fmla="*/ 10000 w 10740"/>
              <a:gd name="connsiteY3" fmla="*/ 5382 h 9131"/>
              <a:gd name="connsiteX4" fmla="*/ 9380 w 10740"/>
              <a:gd name="connsiteY4" fmla="*/ 6623 h 9131"/>
              <a:gd name="connsiteX5" fmla="*/ 5618 w 10740"/>
              <a:gd name="connsiteY5" fmla="*/ 9131 h 9131"/>
              <a:gd name="connsiteX6" fmla="*/ 4382 w 10740"/>
              <a:gd name="connsiteY6" fmla="*/ 9131 h 9131"/>
              <a:gd name="connsiteX7" fmla="*/ 620 w 10740"/>
              <a:gd name="connsiteY7" fmla="*/ 6623 h 9131"/>
              <a:gd name="connsiteX8" fmla="*/ 0 w 10740"/>
              <a:gd name="connsiteY8" fmla="*/ 5382 h 9131"/>
              <a:gd name="connsiteX9" fmla="*/ 0 w 10740"/>
              <a:gd name="connsiteY9" fmla="*/ 372 h 9131"/>
              <a:gd name="connsiteX10" fmla="*/ 0 w 10740"/>
              <a:gd name="connsiteY10" fmla="*/ 372 h 9131"/>
              <a:gd name="connsiteX0" fmla="*/ 0 w 9888"/>
              <a:gd name="connsiteY0" fmla="*/ 0 h 9593"/>
              <a:gd name="connsiteX1" fmla="*/ 0 w 9888"/>
              <a:gd name="connsiteY1" fmla="*/ 0 h 9593"/>
              <a:gd name="connsiteX2" fmla="*/ 9311 w 9888"/>
              <a:gd name="connsiteY2" fmla="*/ 5487 h 9593"/>
              <a:gd name="connsiteX3" fmla="*/ 8734 w 9888"/>
              <a:gd name="connsiteY3" fmla="*/ 6846 h 9593"/>
              <a:gd name="connsiteX4" fmla="*/ 5231 w 9888"/>
              <a:gd name="connsiteY4" fmla="*/ 9593 h 9593"/>
              <a:gd name="connsiteX5" fmla="*/ 4080 w 9888"/>
              <a:gd name="connsiteY5" fmla="*/ 9593 h 9593"/>
              <a:gd name="connsiteX6" fmla="*/ 577 w 9888"/>
              <a:gd name="connsiteY6" fmla="*/ 6846 h 9593"/>
              <a:gd name="connsiteX7" fmla="*/ 0 w 9888"/>
              <a:gd name="connsiteY7" fmla="*/ 5487 h 9593"/>
              <a:gd name="connsiteX8" fmla="*/ 0 w 9888"/>
              <a:gd name="connsiteY8" fmla="*/ 0 h 9593"/>
              <a:gd name="connsiteX9" fmla="*/ 0 w 9888"/>
              <a:gd name="connsiteY9" fmla="*/ 0 h 9593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584 w 10000"/>
              <a:gd name="connsiteY6" fmla="*/ 7136 h 10000"/>
              <a:gd name="connsiteX7" fmla="*/ 0 w 10000"/>
              <a:gd name="connsiteY7" fmla="*/ 572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9416 w 10000"/>
              <a:gd name="connsiteY2" fmla="*/ 5720 h 10000"/>
              <a:gd name="connsiteX3" fmla="*/ 8833 w 10000"/>
              <a:gd name="connsiteY3" fmla="*/ 7136 h 10000"/>
              <a:gd name="connsiteX4" fmla="*/ 5290 w 10000"/>
              <a:gd name="connsiteY4" fmla="*/ 10000 h 10000"/>
              <a:gd name="connsiteX5" fmla="*/ 4126 w 10000"/>
              <a:gd name="connsiteY5" fmla="*/ 10000 h 10000"/>
              <a:gd name="connsiteX6" fmla="*/ 2347 w 10000"/>
              <a:gd name="connsiteY6" fmla="*/ 8554 h 10000"/>
              <a:gd name="connsiteX7" fmla="*/ 584 w 10000"/>
              <a:gd name="connsiteY7" fmla="*/ 7136 h 10000"/>
              <a:gd name="connsiteX8" fmla="*/ 0 w 10000"/>
              <a:gd name="connsiteY8" fmla="*/ 5720 h 10000"/>
              <a:gd name="connsiteX9" fmla="*/ 0 w 10000"/>
              <a:gd name="connsiteY9" fmla="*/ 0 h 10000"/>
              <a:gd name="connsiteX0" fmla="*/ 0 w 9738"/>
              <a:gd name="connsiteY0" fmla="*/ 0 h 10000"/>
              <a:gd name="connsiteX1" fmla="*/ 0 w 9738"/>
              <a:gd name="connsiteY1" fmla="*/ 0 h 10000"/>
              <a:gd name="connsiteX2" fmla="*/ 3599 w 9738"/>
              <a:gd name="connsiteY2" fmla="*/ 2091 h 10000"/>
              <a:gd name="connsiteX3" fmla="*/ 9416 w 9738"/>
              <a:gd name="connsiteY3" fmla="*/ 5720 h 10000"/>
              <a:gd name="connsiteX4" fmla="*/ 8833 w 9738"/>
              <a:gd name="connsiteY4" fmla="*/ 7136 h 10000"/>
              <a:gd name="connsiteX5" fmla="*/ 5290 w 9738"/>
              <a:gd name="connsiteY5" fmla="*/ 10000 h 10000"/>
              <a:gd name="connsiteX6" fmla="*/ 4126 w 9738"/>
              <a:gd name="connsiteY6" fmla="*/ 10000 h 10000"/>
              <a:gd name="connsiteX7" fmla="*/ 2347 w 9738"/>
              <a:gd name="connsiteY7" fmla="*/ 8554 h 10000"/>
              <a:gd name="connsiteX8" fmla="*/ 584 w 9738"/>
              <a:gd name="connsiteY8" fmla="*/ 7136 h 10000"/>
              <a:gd name="connsiteX9" fmla="*/ 0 w 9738"/>
              <a:gd name="connsiteY9" fmla="*/ 5720 h 10000"/>
              <a:gd name="connsiteX10" fmla="*/ 0 w 9738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600 w 10000"/>
              <a:gd name="connsiteY9" fmla="*/ 7136 h 10000"/>
              <a:gd name="connsiteX10" fmla="*/ 0 w 10000"/>
              <a:gd name="connsiteY10" fmla="*/ 572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572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9" fmla="*/ 0 w 10000"/>
              <a:gd name="connsiteY9" fmla="*/ 0 h 10000"/>
              <a:gd name="connsiteX0" fmla="*/ 2410 w 10000"/>
              <a:gd name="connsiteY0" fmla="*/ 8554 h 10000"/>
              <a:gd name="connsiteX1" fmla="*/ 0 w 10000"/>
              <a:gd name="connsiteY1" fmla="*/ 0 h 10000"/>
              <a:gd name="connsiteX2" fmla="*/ 3696 w 10000"/>
              <a:gd name="connsiteY2" fmla="*/ 2091 h 10000"/>
              <a:gd name="connsiteX3" fmla="*/ 3696 w 10000"/>
              <a:gd name="connsiteY3" fmla="*/ 2103 h 10000"/>
              <a:gd name="connsiteX4" fmla="*/ 9669 w 10000"/>
              <a:gd name="connsiteY4" fmla="*/ 5720 h 10000"/>
              <a:gd name="connsiteX5" fmla="*/ 9071 w 10000"/>
              <a:gd name="connsiteY5" fmla="*/ 7136 h 10000"/>
              <a:gd name="connsiteX6" fmla="*/ 5432 w 10000"/>
              <a:gd name="connsiteY6" fmla="*/ 10000 h 10000"/>
              <a:gd name="connsiteX7" fmla="*/ 4237 w 10000"/>
              <a:gd name="connsiteY7" fmla="*/ 10000 h 10000"/>
              <a:gd name="connsiteX8" fmla="*/ 2410 w 10000"/>
              <a:gd name="connsiteY8" fmla="*/ 8554 h 10000"/>
              <a:gd name="connsiteX0" fmla="*/ 0 w 7590"/>
              <a:gd name="connsiteY0" fmla="*/ 6659 h 8105"/>
              <a:gd name="connsiteX1" fmla="*/ 1286 w 7590"/>
              <a:gd name="connsiteY1" fmla="*/ 196 h 8105"/>
              <a:gd name="connsiteX2" fmla="*/ 1286 w 7590"/>
              <a:gd name="connsiteY2" fmla="*/ 208 h 8105"/>
              <a:gd name="connsiteX3" fmla="*/ 7259 w 7590"/>
              <a:gd name="connsiteY3" fmla="*/ 3825 h 8105"/>
              <a:gd name="connsiteX4" fmla="*/ 6661 w 7590"/>
              <a:gd name="connsiteY4" fmla="*/ 5241 h 8105"/>
              <a:gd name="connsiteX5" fmla="*/ 3022 w 7590"/>
              <a:gd name="connsiteY5" fmla="*/ 8105 h 8105"/>
              <a:gd name="connsiteX6" fmla="*/ 1827 w 7590"/>
              <a:gd name="connsiteY6" fmla="*/ 8105 h 8105"/>
              <a:gd name="connsiteX7" fmla="*/ 0 w 7590"/>
              <a:gd name="connsiteY7" fmla="*/ 6659 h 8105"/>
              <a:gd name="connsiteX0" fmla="*/ 0 w 10000"/>
              <a:gd name="connsiteY0" fmla="*/ 7974 h 9758"/>
              <a:gd name="connsiteX1" fmla="*/ 1694 w 10000"/>
              <a:gd name="connsiteY1" fmla="*/ 0 h 9758"/>
              <a:gd name="connsiteX2" fmla="*/ 1694 w 10000"/>
              <a:gd name="connsiteY2" fmla="*/ 15 h 9758"/>
              <a:gd name="connsiteX3" fmla="*/ 9564 w 10000"/>
              <a:gd name="connsiteY3" fmla="*/ 4477 h 9758"/>
              <a:gd name="connsiteX4" fmla="*/ 8776 w 10000"/>
              <a:gd name="connsiteY4" fmla="*/ 6224 h 9758"/>
              <a:gd name="connsiteX5" fmla="*/ 3982 w 10000"/>
              <a:gd name="connsiteY5" fmla="*/ 9758 h 9758"/>
              <a:gd name="connsiteX6" fmla="*/ 2407 w 10000"/>
              <a:gd name="connsiteY6" fmla="*/ 9758 h 9758"/>
              <a:gd name="connsiteX7" fmla="*/ 0 w 10000"/>
              <a:gd name="connsiteY7" fmla="*/ 7974 h 9758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0 w 10000"/>
              <a:gd name="connsiteY7" fmla="*/ 8172 h 10000"/>
              <a:gd name="connsiteX0" fmla="*/ 0 w 10000"/>
              <a:gd name="connsiteY0" fmla="*/ 8172 h 10000"/>
              <a:gd name="connsiteX1" fmla="*/ 1694 w 10000"/>
              <a:gd name="connsiteY1" fmla="*/ 0 h 10000"/>
              <a:gd name="connsiteX2" fmla="*/ 1694 w 10000"/>
              <a:gd name="connsiteY2" fmla="*/ 15 h 10000"/>
              <a:gd name="connsiteX3" fmla="*/ 9564 w 10000"/>
              <a:gd name="connsiteY3" fmla="*/ 4588 h 10000"/>
              <a:gd name="connsiteX4" fmla="*/ 8776 w 10000"/>
              <a:gd name="connsiteY4" fmla="*/ 6378 h 10000"/>
              <a:gd name="connsiteX5" fmla="*/ 3982 w 10000"/>
              <a:gd name="connsiteY5" fmla="*/ 10000 h 10000"/>
              <a:gd name="connsiteX6" fmla="*/ 2407 w 10000"/>
              <a:gd name="connsiteY6" fmla="*/ 10000 h 10000"/>
              <a:gd name="connsiteX7" fmla="*/ 778 w 10000"/>
              <a:gd name="connsiteY7" fmla="*/ 8738 h 10000"/>
              <a:gd name="connsiteX8" fmla="*/ 0 w 10000"/>
              <a:gd name="connsiteY8" fmla="*/ 8172 h 10000"/>
              <a:gd name="connsiteX0" fmla="*/ 0 w 10000"/>
              <a:gd name="connsiteY0" fmla="*/ 8172 h 10000"/>
              <a:gd name="connsiteX1" fmla="*/ 662 w 10000"/>
              <a:gd name="connsiteY1" fmla="*/ 4989 h 10000"/>
              <a:gd name="connsiteX2" fmla="*/ 1694 w 10000"/>
              <a:gd name="connsiteY2" fmla="*/ 0 h 10000"/>
              <a:gd name="connsiteX3" fmla="*/ 1694 w 10000"/>
              <a:gd name="connsiteY3" fmla="*/ 15 h 10000"/>
              <a:gd name="connsiteX4" fmla="*/ 9564 w 10000"/>
              <a:gd name="connsiteY4" fmla="*/ 4588 h 10000"/>
              <a:gd name="connsiteX5" fmla="*/ 8776 w 10000"/>
              <a:gd name="connsiteY5" fmla="*/ 6378 h 10000"/>
              <a:gd name="connsiteX6" fmla="*/ 3982 w 10000"/>
              <a:gd name="connsiteY6" fmla="*/ 10000 h 10000"/>
              <a:gd name="connsiteX7" fmla="*/ 2407 w 10000"/>
              <a:gd name="connsiteY7" fmla="*/ 10000 h 10000"/>
              <a:gd name="connsiteX8" fmla="*/ 778 w 10000"/>
              <a:gd name="connsiteY8" fmla="*/ 8738 h 10000"/>
              <a:gd name="connsiteX9" fmla="*/ 0 w 10000"/>
              <a:gd name="connsiteY9" fmla="*/ 8172 h 10000"/>
              <a:gd name="connsiteX0" fmla="*/ 116 w 9338"/>
              <a:gd name="connsiteY0" fmla="*/ 8738 h 10000"/>
              <a:gd name="connsiteX1" fmla="*/ 0 w 9338"/>
              <a:gd name="connsiteY1" fmla="*/ 4989 h 10000"/>
              <a:gd name="connsiteX2" fmla="*/ 1032 w 9338"/>
              <a:gd name="connsiteY2" fmla="*/ 0 h 10000"/>
              <a:gd name="connsiteX3" fmla="*/ 1032 w 9338"/>
              <a:gd name="connsiteY3" fmla="*/ 15 h 10000"/>
              <a:gd name="connsiteX4" fmla="*/ 8902 w 9338"/>
              <a:gd name="connsiteY4" fmla="*/ 4588 h 10000"/>
              <a:gd name="connsiteX5" fmla="*/ 8114 w 9338"/>
              <a:gd name="connsiteY5" fmla="*/ 6378 h 10000"/>
              <a:gd name="connsiteX6" fmla="*/ 3320 w 9338"/>
              <a:gd name="connsiteY6" fmla="*/ 10000 h 10000"/>
              <a:gd name="connsiteX7" fmla="*/ 1745 w 9338"/>
              <a:gd name="connsiteY7" fmla="*/ 10000 h 10000"/>
              <a:gd name="connsiteX8" fmla="*/ 116 w 9338"/>
              <a:gd name="connsiteY8" fmla="*/ 8738 h 10000"/>
              <a:gd name="connsiteX0" fmla="*/ 124 w 10000"/>
              <a:gd name="connsiteY0" fmla="*/ 8738 h 10000"/>
              <a:gd name="connsiteX1" fmla="*/ 0 w 10000"/>
              <a:gd name="connsiteY1" fmla="*/ 4989 h 10000"/>
              <a:gd name="connsiteX2" fmla="*/ 1105 w 10000"/>
              <a:gd name="connsiteY2" fmla="*/ 0 h 10000"/>
              <a:gd name="connsiteX3" fmla="*/ 9533 w 10000"/>
              <a:gd name="connsiteY3" fmla="*/ 4588 h 10000"/>
              <a:gd name="connsiteX4" fmla="*/ 8689 w 10000"/>
              <a:gd name="connsiteY4" fmla="*/ 6378 h 10000"/>
              <a:gd name="connsiteX5" fmla="*/ 3555 w 10000"/>
              <a:gd name="connsiteY5" fmla="*/ 10000 h 10000"/>
              <a:gd name="connsiteX6" fmla="*/ 1869 w 10000"/>
              <a:gd name="connsiteY6" fmla="*/ 10000 h 10000"/>
              <a:gd name="connsiteX7" fmla="*/ 124 w 10000"/>
              <a:gd name="connsiteY7" fmla="*/ 8738 h 10000"/>
              <a:gd name="connsiteX0" fmla="*/ 124 w 10000"/>
              <a:gd name="connsiteY0" fmla="*/ 4150 h 5412"/>
              <a:gd name="connsiteX1" fmla="*/ 0 w 10000"/>
              <a:gd name="connsiteY1" fmla="*/ 401 h 5412"/>
              <a:gd name="connsiteX2" fmla="*/ 9533 w 10000"/>
              <a:gd name="connsiteY2" fmla="*/ 0 h 5412"/>
              <a:gd name="connsiteX3" fmla="*/ 8689 w 10000"/>
              <a:gd name="connsiteY3" fmla="*/ 1790 h 5412"/>
              <a:gd name="connsiteX4" fmla="*/ 3555 w 10000"/>
              <a:gd name="connsiteY4" fmla="*/ 5412 h 5412"/>
              <a:gd name="connsiteX5" fmla="*/ 1869 w 10000"/>
              <a:gd name="connsiteY5" fmla="*/ 5412 h 5412"/>
              <a:gd name="connsiteX6" fmla="*/ 124 w 10000"/>
              <a:gd name="connsiteY6" fmla="*/ 4150 h 5412"/>
              <a:gd name="connsiteX0" fmla="*/ 27 w 9976"/>
              <a:gd name="connsiteY0" fmla="*/ 8955 h 11287"/>
              <a:gd name="connsiteX1" fmla="*/ 0 w 9976"/>
              <a:gd name="connsiteY1" fmla="*/ 0 h 11287"/>
              <a:gd name="connsiteX2" fmla="*/ 9436 w 9976"/>
              <a:gd name="connsiteY2" fmla="*/ 1287 h 11287"/>
              <a:gd name="connsiteX3" fmla="*/ 8592 w 9976"/>
              <a:gd name="connsiteY3" fmla="*/ 4594 h 11287"/>
              <a:gd name="connsiteX4" fmla="*/ 3458 w 9976"/>
              <a:gd name="connsiteY4" fmla="*/ 11287 h 11287"/>
              <a:gd name="connsiteX5" fmla="*/ 1772 w 9976"/>
              <a:gd name="connsiteY5" fmla="*/ 11287 h 11287"/>
              <a:gd name="connsiteX6" fmla="*/ 27 w 9976"/>
              <a:gd name="connsiteY6" fmla="*/ 8955 h 11287"/>
              <a:gd name="connsiteX0" fmla="*/ 27 w 9510"/>
              <a:gd name="connsiteY0" fmla="*/ 7934 h 10000"/>
              <a:gd name="connsiteX1" fmla="*/ 0 w 9510"/>
              <a:gd name="connsiteY1" fmla="*/ 0 h 10000"/>
              <a:gd name="connsiteX2" fmla="*/ 9459 w 9510"/>
              <a:gd name="connsiteY2" fmla="*/ 1140 h 10000"/>
              <a:gd name="connsiteX3" fmla="*/ 8613 w 9510"/>
              <a:gd name="connsiteY3" fmla="*/ 4070 h 10000"/>
              <a:gd name="connsiteX4" fmla="*/ 3466 w 9510"/>
              <a:gd name="connsiteY4" fmla="*/ 10000 h 10000"/>
              <a:gd name="connsiteX5" fmla="*/ 1776 w 9510"/>
              <a:gd name="connsiteY5" fmla="*/ 10000 h 10000"/>
              <a:gd name="connsiteX6" fmla="*/ 27 w 951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10000"/>
              <a:gd name="connsiteY0" fmla="*/ 7934 h 10000"/>
              <a:gd name="connsiteX1" fmla="*/ 0 w 10000"/>
              <a:gd name="connsiteY1" fmla="*/ 0 h 10000"/>
              <a:gd name="connsiteX2" fmla="*/ 9946 w 10000"/>
              <a:gd name="connsiteY2" fmla="*/ 1140 h 10000"/>
              <a:gd name="connsiteX3" fmla="*/ 9057 w 10000"/>
              <a:gd name="connsiteY3" fmla="*/ 4070 h 10000"/>
              <a:gd name="connsiteX4" fmla="*/ 3645 w 10000"/>
              <a:gd name="connsiteY4" fmla="*/ 10000 h 10000"/>
              <a:gd name="connsiteX5" fmla="*/ 1868 w 10000"/>
              <a:gd name="connsiteY5" fmla="*/ 10000 h 10000"/>
              <a:gd name="connsiteX6" fmla="*/ 28 w 10000"/>
              <a:gd name="connsiteY6" fmla="*/ 7934 h 10000"/>
              <a:gd name="connsiteX0" fmla="*/ 28 w 9452"/>
              <a:gd name="connsiteY0" fmla="*/ 8037 h 10103"/>
              <a:gd name="connsiteX1" fmla="*/ 0 w 9452"/>
              <a:gd name="connsiteY1" fmla="*/ 103 h 10103"/>
              <a:gd name="connsiteX2" fmla="*/ 8875 w 9452"/>
              <a:gd name="connsiteY2" fmla="*/ 401 h 10103"/>
              <a:gd name="connsiteX3" fmla="*/ 9057 w 9452"/>
              <a:gd name="connsiteY3" fmla="*/ 4173 h 10103"/>
              <a:gd name="connsiteX4" fmla="*/ 3645 w 9452"/>
              <a:gd name="connsiteY4" fmla="*/ 10103 h 10103"/>
              <a:gd name="connsiteX5" fmla="*/ 1868 w 9452"/>
              <a:gd name="connsiteY5" fmla="*/ 10103 h 10103"/>
              <a:gd name="connsiteX6" fmla="*/ 28 w 9452"/>
              <a:gd name="connsiteY6" fmla="*/ 8037 h 10103"/>
              <a:gd name="connsiteX0" fmla="*/ 30 w 10000"/>
              <a:gd name="connsiteY0" fmla="*/ 7955 h 10000"/>
              <a:gd name="connsiteX1" fmla="*/ 0 w 10000"/>
              <a:gd name="connsiteY1" fmla="*/ 102 h 10000"/>
              <a:gd name="connsiteX2" fmla="*/ 9390 w 10000"/>
              <a:gd name="connsiteY2" fmla="*/ 397 h 10000"/>
              <a:gd name="connsiteX3" fmla="*/ 9582 w 10000"/>
              <a:gd name="connsiteY3" fmla="*/ 4130 h 10000"/>
              <a:gd name="connsiteX4" fmla="*/ 3856 w 10000"/>
              <a:gd name="connsiteY4" fmla="*/ 10000 h 10000"/>
              <a:gd name="connsiteX5" fmla="*/ 1976 w 10000"/>
              <a:gd name="connsiteY5" fmla="*/ 10000 h 10000"/>
              <a:gd name="connsiteX6" fmla="*/ 30 w 10000"/>
              <a:gd name="connsiteY6" fmla="*/ 7955 h 10000"/>
              <a:gd name="connsiteX0" fmla="*/ 30 w 9600"/>
              <a:gd name="connsiteY0" fmla="*/ 7955 h 10000"/>
              <a:gd name="connsiteX1" fmla="*/ 0 w 9600"/>
              <a:gd name="connsiteY1" fmla="*/ 102 h 10000"/>
              <a:gd name="connsiteX2" fmla="*/ 9390 w 9600"/>
              <a:gd name="connsiteY2" fmla="*/ 397 h 10000"/>
              <a:gd name="connsiteX3" fmla="*/ 9582 w 9600"/>
              <a:gd name="connsiteY3" fmla="*/ 4130 h 10000"/>
              <a:gd name="connsiteX4" fmla="*/ 3856 w 9600"/>
              <a:gd name="connsiteY4" fmla="*/ 10000 h 10000"/>
              <a:gd name="connsiteX5" fmla="*/ 1976 w 9600"/>
              <a:gd name="connsiteY5" fmla="*/ 10000 h 10000"/>
              <a:gd name="connsiteX6" fmla="*/ 30 w 9600"/>
              <a:gd name="connsiteY6" fmla="*/ 7955 h 10000"/>
              <a:gd name="connsiteX0" fmla="*/ 31 w 9983"/>
              <a:gd name="connsiteY0" fmla="*/ 8010 h 10055"/>
              <a:gd name="connsiteX1" fmla="*/ 0 w 9983"/>
              <a:gd name="connsiteY1" fmla="*/ 157 h 10055"/>
              <a:gd name="connsiteX2" fmla="*/ 9781 w 9983"/>
              <a:gd name="connsiteY2" fmla="*/ 452 h 10055"/>
              <a:gd name="connsiteX3" fmla="*/ 9981 w 9983"/>
              <a:gd name="connsiteY3" fmla="*/ 4185 h 10055"/>
              <a:gd name="connsiteX4" fmla="*/ 4017 w 9983"/>
              <a:gd name="connsiteY4" fmla="*/ 10055 h 10055"/>
              <a:gd name="connsiteX5" fmla="*/ 2058 w 9983"/>
              <a:gd name="connsiteY5" fmla="*/ 10055 h 10055"/>
              <a:gd name="connsiteX6" fmla="*/ 31 w 9983"/>
              <a:gd name="connsiteY6" fmla="*/ 8010 h 10055"/>
              <a:gd name="connsiteX0" fmla="*/ 31 w 9999"/>
              <a:gd name="connsiteY0" fmla="*/ 7810 h 9844"/>
              <a:gd name="connsiteX1" fmla="*/ 0 w 9999"/>
              <a:gd name="connsiteY1" fmla="*/ 0 h 9844"/>
              <a:gd name="connsiteX2" fmla="*/ 9798 w 9999"/>
              <a:gd name="connsiteY2" fmla="*/ 294 h 9844"/>
              <a:gd name="connsiteX3" fmla="*/ 9998 w 9999"/>
              <a:gd name="connsiteY3" fmla="*/ 4006 h 9844"/>
              <a:gd name="connsiteX4" fmla="*/ 4024 w 9999"/>
              <a:gd name="connsiteY4" fmla="*/ 9844 h 9844"/>
              <a:gd name="connsiteX5" fmla="*/ 2062 w 9999"/>
              <a:gd name="connsiteY5" fmla="*/ 9844 h 9844"/>
              <a:gd name="connsiteX6" fmla="*/ 31 w 9999"/>
              <a:gd name="connsiteY6" fmla="*/ 7810 h 9844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31 w 10000"/>
              <a:gd name="connsiteY6" fmla="*/ 7934 h 10000"/>
              <a:gd name="connsiteX0" fmla="*/ 31 w 10000"/>
              <a:gd name="connsiteY0" fmla="*/ 7934 h 10000"/>
              <a:gd name="connsiteX1" fmla="*/ 0 w 10000"/>
              <a:gd name="connsiteY1" fmla="*/ 0 h 10000"/>
              <a:gd name="connsiteX2" fmla="*/ 9799 w 10000"/>
              <a:gd name="connsiteY2" fmla="*/ 131 h 10000"/>
              <a:gd name="connsiteX3" fmla="*/ 9999 w 10000"/>
              <a:gd name="connsiteY3" fmla="*/ 4069 h 10000"/>
              <a:gd name="connsiteX4" fmla="*/ 4024 w 10000"/>
              <a:gd name="connsiteY4" fmla="*/ 10000 h 10000"/>
              <a:gd name="connsiteX5" fmla="*/ 2062 w 10000"/>
              <a:gd name="connsiteY5" fmla="*/ 10000 h 10000"/>
              <a:gd name="connsiteX6" fmla="*/ 205 w 10000"/>
              <a:gd name="connsiteY6" fmla="*/ 8093 h 10000"/>
              <a:gd name="connsiteX7" fmla="*/ 31 w 10000"/>
              <a:gd name="connsiteY7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799 w 10158"/>
              <a:gd name="connsiteY2" fmla="*/ 131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31 w 10158"/>
              <a:gd name="connsiteY0" fmla="*/ 7934 h 10000"/>
              <a:gd name="connsiteX1" fmla="*/ 0 w 10158"/>
              <a:gd name="connsiteY1" fmla="*/ 0 h 10000"/>
              <a:gd name="connsiteX2" fmla="*/ 9596 w 10158"/>
              <a:gd name="connsiteY2" fmla="*/ 432 h 10000"/>
              <a:gd name="connsiteX3" fmla="*/ 9999 w 10158"/>
              <a:gd name="connsiteY3" fmla="*/ 4069 h 10000"/>
              <a:gd name="connsiteX4" fmla="*/ 9590 w 10158"/>
              <a:gd name="connsiteY4" fmla="*/ 4657 h 10000"/>
              <a:gd name="connsiteX5" fmla="*/ 4024 w 10158"/>
              <a:gd name="connsiteY5" fmla="*/ 10000 h 10000"/>
              <a:gd name="connsiteX6" fmla="*/ 2062 w 10158"/>
              <a:gd name="connsiteY6" fmla="*/ 10000 h 10000"/>
              <a:gd name="connsiteX7" fmla="*/ 205 w 10158"/>
              <a:gd name="connsiteY7" fmla="*/ 8093 h 10000"/>
              <a:gd name="connsiteX8" fmla="*/ 31 w 10158"/>
              <a:gd name="connsiteY8" fmla="*/ 7934 h 10000"/>
              <a:gd name="connsiteX0" fmla="*/ 7 w 10430"/>
              <a:gd name="connsiteY0" fmla="*/ 7720 h 9786"/>
              <a:gd name="connsiteX1" fmla="*/ 166 w 10430"/>
              <a:gd name="connsiteY1" fmla="*/ 151 h 9786"/>
              <a:gd name="connsiteX2" fmla="*/ 9572 w 10430"/>
              <a:gd name="connsiteY2" fmla="*/ 218 h 9786"/>
              <a:gd name="connsiteX3" fmla="*/ 9975 w 10430"/>
              <a:gd name="connsiteY3" fmla="*/ 3855 h 9786"/>
              <a:gd name="connsiteX4" fmla="*/ 9566 w 10430"/>
              <a:gd name="connsiteY4" fmla="*/ 4443 h 9786"/>
              <a:gd name="connsiteX5" fmla="*/ 4000 w 10430"/>
              <a:gd name="connsiteY5" fmla="*/ 9786 h 9786"/>
              <a:gd name="connsiteX6" fmla="*/ 2038 w 10430"/>
              <a:gd name="connsiteY6" fmla="*/ 9786 h 9786"/>
              <a:gd name="connsiteX7" fmla="*/ 181 w 10430"/>
              <a:gd name="connsiteY7" fmla="*/ 7879 h 9786"/>
              <a:gd name="connsiteX8" fmla="*/ 7 w 10430"/>
              <a:gd name="connsiteY8" fmla="*/ 7720 h 9786"/>
              <a:gd name="connsiteX0" fmla="*/ 7 w 10000"/>
              <a:gd name="connsiteY0" fmla="*/ 7961 h 10072"/>
              <a:gd name="connsiteX1" fmla="*/ 159 w 10000"/>
              <a:gd name="connsiteY1" fmla="*/ 226 h 10072"/>
              <a:gd name="connsiteX2" fmla="*/ 9177 w 10000"/>
              <a:gd name="connsiteY2" fmla="*/ 295 h 10072"/>
              <a:gd name="connsiteX3" fmla="*/ 9564 w 10000"/>
              <a:gd name="connsiteY3" fmla="*/ 4011 h 10072"/>
              <a:gd name="connsiteX4" fmla="*/ 9172 w 10000"/>
              <a:gd name="connsiteY4" fmla="*/ 4612 h 10072"/>
              <a:gd name="connsiteX5" fmla="*/ 3835 w 10000"/>
              <a:gd name="connsiteY5" fmla="*/ 10072 h 10072"/>
              <a:gd name="connsiteX6" fmla="*/ 1954 w 10000"/>
              <a:gd name="connsiteY6" fmla="*/ 10072 h 10072"/>
              <a:gd name="connsiteX7" fmla="*/ 174 w 10000"/>
              <a:gd name="connsiteY7" fmla="*/ 8123 h 10072"/>
              <a:gd name="connsiteX8" fmla="*/ 7 w 10000"/>
              <a:gd name="connsiteY8" fmla="*/ 7961 h 10072"/>
              <a:gd name="connsiteX0" fmla="*/ 7 w 10086"/>
              <a:gd name="connsiteY0" fmla="*/ 8005 h 10116"/>
              <a:gd name="connsiteX1" fmla="*/ 159 w 10086"/>
              <a:gd name="connsiteY1" fmla="*/ 270 h 10116"/>
              <a:gd name="connsiteX2" fmla="*/ 9177 w 10086"/>
              <a:gd name="connsiteY2" fmla="*/ 339 h 10116"/>
              <a:gd name="connsiteX3" fmla="*/ 9172 w 10086"/>
              <a:gd name="connsiteY3" fmla="*/ 4656 h 10116"/>
              <a:gd name="connsiteX4" fmla="*/ 3835 w 10086"/>
              <a:gd name="connsiteY4" fmla="*/ 10116 h 10116"/>
              <a:gd name="connsiteX5" fmla="*/ 1954 w 10086"/>
              <a:gd name="connsiteY5" fmla="*/ 10116 h 10116"/>
              <a:gd name="connsiteX6" fmla="*/ 174 w 10086"/>
              <a:gd name="connsiteY6" fmla="*/ 8167 h 10116"/>
              <a:gd name="connsiteX7" fmla="*/ 7 w 10086"/>
              <a:gd name="connsiteY7" fmla="*/ 8005 h 10116"/>
              <a:gd name="connsiteX0" fmla="*/ 7 w 9849"/>
              <a:gd name="connsiteY0" fmla="*/ 8005 h 10116"/>
              <a:gd name="connsiteX1" fmla="*/ 159 w 9849"/>
              <a:gd name="connsiteY1" fmla="*/ 270 h 10116"/>
              <a:gd name="connsiteX2" fmla="*/ 9177 w 9849"/>
              <a:gd name="connsiteY2" fmla="*/ 339 h 10116"/>
              <a:gd name="connsiteX3" fmla="*/ 9172 w 9849"/>
              <a:gd name="connsiteY3" fmla="*/ 4656 h 10116"/>
              <a:gd name="connsiteX4" fmla="*/ 3835 w 9849"/>
              <a:gd name="connsiteY4" fmla="*/ 10116 h 10116"/>
              <a:gd name="connsiteX5" fmla="*/ 1954 w 9849"/>
              <a:gd name="connsiteY5" fmla="*/ 10116 h 10116"/>
              <a:gd name="connsiteX6" fmla="*/ 174 w 9849"/>
              <a:gd name="connsiteY6" fmla="*/ 8167 h 10116"/>
              <a:gd name="connsiteX7" fmla="*/ 7 w 9849"/>
              <a:gd name="connsiteY7" fmla="*/ 8005 h 10116"/>
              <a:gd name="connsiteX0" fmla="*/ 7 w 9333"/>
              <a:gd name="connsiteY0" fmla="*/ 7914 h 10001"/>
              <a:gd name="connsiteX1" fmla="*/ 161 w 9333"/>
              <a:gd name="connsiteY1" fmla="*/ 268 h 10001"/>
              <a:gd name="connsiteX2" fmla="*/ 9318 w 9333"/>
              <a:gd name="connsiteY2" fmla="*/ 336 h 10001"/>
              <a:gd name="connsiteX3" fmla="*/ 9313 w 9333"/>
              <a:gd name="connsiteY3" fmla="*/ 4604 h 10001"/>
              <a:gd name="connsiteX4" fmla="*/ 3894 w 9333"/>
              <a:gd name="connsiteY4" fmla="*/ 10001 h 10001"/>
              <a:gd name="connsiteX5" fmla="*/ 1984 w 9333"/>
              <a:gd name="connsiteY5" fmla="*/ 10001 h 10001"/>
              <a:gd name="connsiteX6" fmla="*/ 177 w 9333"/>
              <a:gd name="connsiteY6" fmla="*/ 8074 h 10001"/>
              <a:gd name="connsiteX7" fmla="*/ 7 w 9333"/>
              <a:gd name="connsiteY7" fmla="*/ 7914 h 10001"/>
              <a:gd name="connsiteX0" fmla="*/ 7 w 10000"/>
              <a:gd name="connsiteY0" fmla="*/ 7645 h 9732"/>
              <a:gd name="connsiteX1" fmla="*/ 172 w 10000"/>
              <a:gd name="connsiteY1" fmla="*/ 0 h 9732"/>
              <a:gd name="connsiteX2" fmla="*/ 9983 w 10000"/>
              <a:gd name="connsiteY2" fmla="*/ 68 h 9732"/>
              <a:gd name="connsiteX3" fmla="*/ 9978 w 10000"/>
              <a:gd name="connsiteY3" fmla="*/ 4336 h 9732"/>
              <a:gd name="connsiteX4" fmla="*/ 4171 w 10000"/>
              <a:gd name="connsiteY4" fmla="*/ 9732 h 9732"/>
              <a:gd name="connsiteX5" fmla="*/ 2125 w 10000"/>
              <a:gd name="connsiteY5" fmla="*/ 9732 h 9732"/>
              <a:gd name="connsiteX6" fmla="*/ 189 w 10000"/>
              <a:gd name="connsiteY6" fmla="*/ 7805 h 9732"/>
              <a:gd name="connsiteX7" fmla="*/ 7 w 10000"/>
              <a:gd name="connsiteY7" fmla="*/ 7645 h 9732"/>
              <a:gd name="connsiteX0" fmla="*/ 17 w 9828"/>
              <a:gd name="connsiteY0" fmla="*/ 8020 h 10000"/>
              <a:gd name="connsiteX1" fmla="*/ 0 w 9828"/>
              <a:gd name="connsiteY1" fmla="*/ 0 h 10000"/>
              <a:gd name="connsiteX2" fmla="*/ 9811 w 9828"/>
              <a:gd name="connsiteY2" fmla="*/ 70 h 10000"/>
              <a:gd name="connsiteX3" fmla="*/ 9806 w 9828"/>
              <a:gd name="connsiteY3" fmla="*/ 4455 h 10000"/>
              <a:gd name="connsiteX4" fmla="*/ 3999 w 9828"/>
              <a:gd name="connsiteY4" fmla="*/ 10000 h 10000"/>
              <a:gd name="connsiteX5" fmla="*/ 1953 w 9828"/>
              <a:gd name="connsiteY5" fmla="*/ 10000 h 10000"/>
              <a:gd name="connsiteX6" fmla="*/ 17 w 9828"/>
              <a:gd name="connsiteY6" fmla="*/ 80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8" h="10000">
                <a:moveTo>
                  <a:pt x="17" y="8020"/>
                </a:moveTo>
                <a:cubicBezTo>
                  <a:pt x="11" y="5347"/>
                  <a:pt x="6" y="2673"/>
                  <a:pt x="0" y="0"/>
                </a:cubicBezTo>
                <a:lnTo>
                  <a:pt x="9811" y="70"/>
                </a:lnTo>
                <a:cubicBezTo>
                  <a:pt x="9833" y="2931"/>
                  <a:pt x="9836" y="1864"/>
                  <a:pt x="9806" y="4455"/>
                </a:cubicBezTo>
                <a:cubicBezTo>
                  <a:pt x="8766" y="5480"/>
                  <a:pt x="5308" y="9076"/>
                  <a:pt x="3999" y="10000"/>
                </a:cubicBezTo>
                <a:cubicBezTo>
                  <a:pt x="3440" y="10558"/>
                  <a:pt x="2512" y="10558"/>
                  <a:pt x="1953" y="10000"/>
                </a:cubicBezTo>
                <a:lnTo>
                  <a:pt x="17" y="80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noFill/>
              </a:ln>
            </a:endParaRPr>
          </a:p>
          <a:p>
            <a:endParaRPr lang="en-GB">
              <a:ln>
                <a:noFill/>
              </a:ln>
            </a:endParaRP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29960" y="612138"/>
            <a:ext cx="6934581" cy="70350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Rubrik max 30 tecken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69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52000" y="1600201"/>
            <a:ext cx="3348000" cy="39240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76135" y="1600201"/>
            <a:ext cx="3348000" cy="39240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91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76135" y="1600201"/>
            <a:ext cx="3348000" cy="39240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1152525" y="1600200"/>
            <a:ext cx="3348038" cy="39243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77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52000" y="1600201"/>
            <a:ext cx="3348000" cy="39240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676097" y="1600200"/>
            <a:ext cx="3348038" cy="39243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6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929" y="831600"/>
            <a:ext cx="3448203" cy="1242003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1929" y="2048485"/>
            <a:ext cx="3448800" cy="3489680"/>
          </a:xfrm>
        </p:spPr>
        <p:txBody>
          <a:bodyPr/>
          <a:lstStyle>
            <a:lvl1pPr marL="234000" indent="-234000">
              <a:defRPr sz="2000"/>
            </a:lvl1pPr>
            <a:lvl2pPr marL="742950" indent="-285750">
              <a:buFont typeface="Arial"/>
              <a:buChar char="•"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/>
          <p:cNvSpPr>
            <a:spLocks noGrp="1"/>
          </p:cNvSpPr>
          <p:nvPr>
            <p:ph type="pic" sz="quarter" idx="14"/>
          </p:nvPr>
        </p:nvSpPr>
        <p:spPr>
          <a:xfrm>
            <a:off x="1123200" y="831600"/>
            <a:ext cx="3373438" cy="22717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5"/>
          </p:nvPr>
        </p:nvSpPr>
        <p:spPr>
          <a:xfrm>
            <a:off x="1123950" y="3266565"/>
            <a:ext cx="3373438" cy="22716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05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8"/>
          <p:cNvSpPr>
            <a:spLocks noGrp="1"/>
          </p:cNvSpPr>
          <p:nvPr>
            <p:ph type="pic" sz="quarter" idx="14"/>
          </p:nvPr>
        </p:nvSpPr>
        <p:spPr>
          <a:xfrm>
            <a:off x="4647291" y="831600"/>
            <a:ext cx="3373438" cy="22717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5"/>
          </p:nvPr>
        </p:nvSpPr>
        <p:spPr>
          <a:xfrm>
            <a:off x="4648041" y="3266565"/>
            <a:ext cx="3373438" cy="22716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innehåll 5"/>
          <p:cNvSpPr>
            <a:spLocks noGrp="1"/>
          </p:cNvSpPr>
          <p:nvPr>
            <p:ph sz="quarter" idx="16"/>
          </p:nvPr>
        </p:nvSpPr>
        <p:spPr>
          <a:xfrm>
            <a:off x="1123950" y="2053755"/>
            <a:ext cx="3360464" cy="3489680"/>
          </a:xfrm>
        </p:spPr>
        <p:txBody>
          <a:bodyPr/>
          <a:lstStyle>
            <a:lvl1pPr marL="234000" indent="-234000">
              <a:defRPr sz="2000"/>
            </a:lvl1pPr>
            <a:lvl2pPr marL="742950" indent="-285750">
              <a:buFont typeface="Arial"/>
              <a:buChar char="•"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123951" y="831600"/>
            <a:ext cx="3360464" cy="11430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16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3272" y="6099202"/>
            <a:ext cx="577427" cy="6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38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4941" y="6163982"/>
            <a:ext cx="9144000" cy="7239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52000" y="382214"/>
            <a:ext cx="6872135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2000" y="1600201"/>
            <a:ext cx="6872135" cy="3936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387115" y="6364800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2023-02-10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89915" y="6356350"/>
            <a:ext cx="3586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Sektorn för lärande och bildning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7178" y="6364800"/>
            <a:ext cx="56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3272" y="6099202"/>
            <a:ext cx="577427" cy="6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tshållare för sidfot 4"/>
          <p:cNvSpPr txBox="1">
            <a:spLocks/>
          </p:cNvSpPr>
          <p:nvPr userDrawn="1"/>
        </p:nvSpPr>
        <p:spPr>
          <a:xfrm>
            <a:off x="4296621" y="635635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b="0" i="1">
                <a:latin typeface="+mj-lt"/>
              </a:rPr>
              <a:t>Sundbyberg</a:t>
            </a:r>
            <a:r>
              <a:rPr lang="sv-SE" b="0" i="1" baseline="0">
                <a:latin typeface="+mj-lt"/>
              </a:rPr>
              <a:t> växer med dig!</a:t>
            </a:r>
            <a:endParaRPr lang="sv-SE" b="0" i="1">
              <a:latin typeface="+mj-lt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780" y="6104583"/>
            <a:ext cx="583200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4" r:id="rId3"/>
    <p:sldLayoutId id="2147483652" r:id="rId4"/>
    <p:sldLayoutId id="2147483680" r:id="rId5"/>
    <p:sldLayoutId id="2147483681" r:id="rId6"/>
    <p:sldLayoutId id="2147483660" r:id="rId7"/>
    <p:sldLayoutId id="2147483682" r:id="rId8"/>
    <p:sldLayoutId id="2147483654" r:id="rId9"/>
    <p:sldLayoutId id="2147483655" r:id="rId10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200"/>
        </a:spcBef>
        <a:spcAft>
          <a:spcPts val="200"/>
        </a:spcAft>
        <a:buClr>
          <a:schemeClr val="accent1"/>
        </a:buClr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71463" algn="l" defTabSz="457200" rtl="0" eaLnBrk="1" latinLnBrk="0" hangingPunct="1">
        <a:spcBef>
          <a:spcPts val="0"/>
        </a:spcBef>
        <a:buClr>
          <a:schemeClr val="accent1"/>
        </a:buClr>
        <a:buSzPct val="90000"/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177800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7800" algn="l" defTabSz="457200" rtl="0" eaLnBrk="1" latinLnBrk="0" hangingPunct="1">
        <a:spcBef>
          <a:spcPct val="20000"/>
        </a:spcBef>
        <a:buFont typeface="Arial"/>
        <a:buChar char="–"/>
        <a:tabLst>
          <a:tab pos="1346200" algn="l"/>
        </a:tabLst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82663" indent="185738" algn="l" defTabSz="457200" rtl="0" eaLnBrk="1" latinLnBrk="0" hangingPunct="1">
        <a:spcBef>
          <a:spcPct val="2000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41" y="6163982"/>
            <a:ext cx="9144000" cy="7239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52000" y="382214"/>
            <a:ext cx="6872135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2000" y="1600201"/>
            <a:ext cx="6872135" cy="3936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387115" y="6364800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2023-02-10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89915" y="6356350"/>
            <a:ext cx="3586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Sektorn för lärande och bildning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7178" y="6364800"/>
            <a:ext cx="56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3272" y="6099202"/>
            <a:ext cx="577427" cy="6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tshållare för sidfot 4"/>
          <p:cNvSpPr txBox="1">
            <a:spLocks/>
          </p:cNvSpPr>
          <p:nvPr userDrawn="1"/>
        </p:nvSpPr>
        <p:spPr>
          <a:xfrm>
            <a:off x="4296621" y="635635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b="0" i="1">
                <a:latin typeface="+mj-lt"/>
              </a:rPr>
              <a:t>Sundbyberg</a:t>
            </a:r>
            <a:r>
              <a:rPr lang="sv-SE" b="0" i="1" baseline="0">
                <a:latin typeface="+mj-lt"/>
              </a:rPr>
              <a:t> växer med dig!</a:t>
            </a:r>
            <a:endParaRPr lang="sv-SE" b="0" i="1">
              <a:latin typeface="+mj-lt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780" y="6104583"/>
            <a:ext cx="583200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200"/>
        </a:spcBef>
        <a:spcAft>
          <a:spcPts val="200"/>
        </a:spcAft>
        <a:buClr>
          <a:schemeClr val="accent1"/>
        </a:buClr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71463" algn="l" defTabSz="457200" rtl="0" eaLnBrk="1" latinLnBrk="0" hangingPunct="1">
        <a:spcBef>
          <a:spcPts val="0"/>
        </a:spcBef>
        <a:buClr>
          <a:schemeClr val="accent1"/>
        </a:buClr>
        <a:buSzPct val="90000"/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177800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7800" algn="l" defTabSz="457200" rtl="0" eaLnBrk="1" latinLnBrk="0" hangingPunct="1">
        <a:spcBef>
          <a:spcPct val="20000"/>
        </a:spcBef>
        <a:buFont typeface="Arial"/>
        <a:buChar char="–"/>
        <a:tabLst>
          <a:tab pos="1346200" algn="l"/>
        </a:tabLst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82663" indent="185738" algn="l" defTabSz="457200" rtl="0" eaLnBrk="1" latinLnBrk="0" hangingPunct="1">
        <a:spcBef>
          <a:spcPct val="2000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41" y="6163982"/>
            <a:ext cx="9144000" cy="7239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52000" y="382214"/>
            <a:ext cx="6872135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2000" y="1600201"/>
            <a:ext cx="6872135" cy="3936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387115" y="6364800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2023-02-10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89915" y="6356350"/>
            <a:ext cx="3586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Sektorn för lärande och bildning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7178" y="6364800"/>
            <a:ext cx="56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3272" y="6099202"/>
            <a:ext cx="577427" cy="6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tshållare för sidfot 4"/>
          <p:cNvSpPr txBox="1">
            <a:spLocks/>
          </p:cNvSpPr>
          <p:nvPr userDrawn="1"/>
        </p:nvSpPr>
        <p:spPr>
          <a:xfrm>
            <a:off x="4296621" y="635635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b="0" i="1">
                <a:latin typeface="+mj-lt"/>
              </a:rPr>
              <a:t>Sundbyberg</a:t>
            </a:r>
            <a:r>
              <a:rPr lang="sv-SE" b="0" i="1" baseline="0">
                <a:latin typeface="+mj-lt"/>
              </a:rPr>
              <a:t> växer med dig!</a:t>
            </a:r>
            <a:endParaRPr lang="sv-SE" b="0" i="1">
              <a:latin typeface="+mj-lt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780" y="6104583"/>
            <a:ext cx="583200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2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200"/>
        </a:spcBef>
        <a:spcAft>
          <a:spcPts val="200"/>
        </a:spcAft>
        <a:buClr>
          <a:schemeClr val="accent1"/>
        </a:buClr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71463" algn="l" defTabSz="457200" rtl="0" eaLnBrk="1" latinLnBrk="0" hangingPunct="1">
        <a:spcBef>
          <a:spcPts val="0"/>
        </a:spcBef>
        <a:buClr>
          <a:schemeClr val="accent1"/>
        </a:buClr>
        <a:buSzPct val="90000"/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177800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7800" algn="l" defTabSz="457200" rtl="0" eaLnBrk="1" latinLnBrk="0" hangingPunct="1">
        <a:spcBef>
          <a:spcPct val="20000"/>
        </a:spcBef>
        <a:buFont typeface="Arial"/>
        <a:buChar char="–"/>
        <a:tabLst>
          <a:tab pos="1346200" algn="l"/>
        </a:tabLst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82663" indent="185738" algn="l" defTabSz="457200" rtl="0" eaLnBrk="1" latinLnBrk="0" hangingPunct="1">
        <a:spcBef>
          <a:spcPct val="2000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41" y="6163982"/>
            <a:ext cx="9144000" cy="7239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52000" y="382214"/>
            <a:ext cx="6872135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2000" y="1600201"/>
            <a:ext cx="6872135" cy="3936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387115" y="6364800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2023-02-10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89915" y="6356350"/>
            <a:ext cx="3586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Sektorn för lärande och bildning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7178" y="6364800"/>
            <a:ext cx="56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8220B01-1825-1E48-8D40-9BB9178C98B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3272" y="6099202"/>
            <a:ext cx="577427" cy="6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tshållare för sidfot 4"/>
          <p:cNvSpPr txBox="1">
            <a:spLocks/>
          </p:cNvSpPr>
          <p:nvPr userDrawn="1"/>
        </p:nvSpPr>
        <p:spPr>
          <a:xfrm>
            <a:off x="4296621" y="635635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b="0" i="1">
                <a:latin typeface="+mj-lt"/>
              </a:rPr>
              <a:t>Sundbyberg</a:t>
            </a:r>
            <a:r>
              <a:rPr lang="sv-SE" b="0" i="1" baseline="0">
                <a:latin typeface="+mj-lt"/>
              </a:rPr>
              <a:t> växer med dig!</a:t>
            </a:r>
            <a:endParaRPr lang="sv-SE" b="0" i="1">
              <a:latin typeface="+mj-lt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780" y="6104583"/>
            <a:ext cx="583200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200"/>
        </a:spcBef>
        <a:spcAft>
          <a:spcPts val="200"/>
        </a:spcAft>
        <a:buClr>
          <a:schemeClr val="accent1"/>
        </a:buClr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71463" algn="l" defTabSz="457200" rtl="0" eaLnBrk="1" latinLnBrk="0" hangingPunct="1">
        <a:spcBef>
          <a:spcPts val="0"/>
        </a:spcBef>
        <a:buClr>
          <a:schemeClr val="accent1"/>
        </a:buClr>
        <a:buSzPct val="90000"/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177800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7800" algn="l" defTabSz="457200" rtl="0" eaLnBrk="1" latinLnBrk="0" hangingPunct="1">
        <a:spcBef>
          <a:spcPct val="20000"/>
        </a:spcBef>
        <a:buFont typeface="Arial"/>
        <a:buChar char="–"/>
        <a:tabLst>
          <a:tab pos="1346200" algn="l"/>
        </a:tabLst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82663" indent="185738" algn="l" defTabSz="457200" rtl="0" eaLnBrk="1" latinLnBrk="0" hangingPunct="1">
        <a:spcBef>
          <a:spcPct val="2000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Sundbyberg stad Tillgänglig lärande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dirty="0"/>
              <a:t>Sektorn för lärande och bildning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C676806-9967-0B6E-336A-A8117A069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7" y="2339211"/>
            <a:ext cx="3004064" cy="4183742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D273F79-396B-091D-347D-ADF438453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966B3D6-68F9-7F2E-30DB-D28E3FE526E0}"/>
              </a:ext>
            </a:extLst>
          </p:cNvPr>
          <p:cNvSpPr txBox="1"/>
          <p:nvPr/>
        </p:nvSpPr>
        <p:spPr>
          <a:xfrm>
            <a:off x="3647325" y="5045533"/>
            <a:ext cx="441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Linda Hallberg</a:t>
            </a:r>
          </a:p>
          <a:p>
            <a:r>
              <a:rPr lang="sv-SE" b="1" dirty="0">
                <a:solidFill>
                  <a:schemeClr val="bg1"/>
                </a:solidFill>
              </a:rPr>
              <a:t>Monica Arvidson</a:t>
            </a:r>
          </a:p>
          <a:p>
            <a:r>
              <a:rPr lang="sv-SE" b="1" dirty="0">
                <a:solidFill>
                  <a:schemeClr val="bg1"/>
                </a:solidFill>
              </a:rPr>
              <a:t>Johanna Gimner</a:t>
            </a:r>
          </a:p>
          <a:p>
            <a:r>
              <a:rPr lang="sv-SE" b="1" dirty="0">
                <a:solidFill>
                  <a:schemeClr val="bg1"/>
                </a:solidFill>
              </a:rPr>
              <a:t>Maria Lyckholm</a:t>
            </a:r>
          </a:p>
        </p:txBody>
      </p:sp>
    </p:spTree>
    <p:extLst>
      <p:ext uri="{BB962C8B-B14F-4D97-AF65-F5344CB8AC3E}">
        <p14:creationId xmlns:p14="http://schemas.microsoft.com/office/powerpoint/2010/main" val="88775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3CFEFB0-0ABC-471F-8270-FDFD378C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66E8A-F1A8-C013-7B13-50543F9D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F664B3A-AAC3-0C0E-55AA-585AC6C02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17" y="309387"/>
            <a:ext cx="5801965" cy="5772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26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9242FB-2DA5-1D4D-1A0C-22AB9118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382214"/>
            <a:ext cx="6872135" cy="620676"/>
          </a:xfrm>
        </p:spPr>
        <p:txBody>
          <a:bodyPr/>
          <a:lstStyle/>
          <a:p>
            <a:r>
              <a:rPr lang="sv-SE"/>
              <a:t>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685FB4-4658-2684-3C41-896D1F18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464" y="1479479"/>
            <a:ext cx="6284306" cy="39265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800" dirty="0"/>
              <a:t>Förändringar i den fysiska lärmiljön – både analogt och digitalt. </a:t>
            </a:r>
          </a:p>
          <a:p>
            <a:r>
              <a:rPr lang="sv-SE" sz="1800" dirty="0"/>
              <a:t>Ökad samstämmighet, en mer likvärdig och tillgänglig lärmiljö för alla elever i skolan. Upprätthålls via systematisk uppföljning och konkreta ansvarsområden i den fysiska miljön. </a:t>
            </a:r>
            <a:endParaRPr lang="sv-SE" sz="1800" dirty="0">
              <a:cs typeface="Calibri"/>
            </a:endParaRPr>
          </a:p>
          <a:p>
            <a:r>
              <a:rPr lang="sv-SE" sz="1800" dirty="0"/>
              <a:t>Strävan mot mer differentierad undervisning pedagogiskt.</a:t>
            </a:r>
            <a:endParaRPr lang="sv-SE" sz="1800" dirty="0">
              <a:cs typeface="Calibri"/>
            </a:endParaRPr>
          </a:p>
          <a:p>
            <a:r>
              <a:rPr lang="sv-SE" sz="1800" dirty="0"/>
              <a:t>Fokus i diskussionerna kring den pedagogiska miljön har skiftat från ett kategoriskt perspektiv till ett mer relationellt. </a:t>
            </a:r>
          </a:p>
          <a:p>
            <a:r>
              <a:rPr lang="sv-SE" sz="1800" dirty="0"/>
              <a:t>Eleverna mer delaktiga, har uttryckliga förväntningar på lärmiljön. </a:t>
            </a:r>
            <a:endParaRPr lang="sv-SE" sz="1800" dirty="0">
              <a:cs typeface="Calibri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5E457F-2B43-6B1D-C7EF-BE0EAA0C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9ACCD3-1A8C-CD5F-66B8-BC7D26B3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7F1B90-845F-1631-3E9F-8A2826037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54" r="664" b="27567"/>
          <a:stretch/>
        </p:blipFill>
        <p:spPr>
          <a:xfrm>
            <a:off x="6804010" y="4879614"/>
            <a:ext cx="1855374" cy="195174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B9CAC92-98C7-FCC9-446E-B7F897C74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28563" r="21888" b="27069"/>
          <a:stretch/>
        </p:blipFill>
        <p:spPr>
          <a:xfrm>
            <a:off x="7555388" y="2500135"/>
            <a:ext cx="1406007" cy="2400467"/>
          </a:xfrm>
          <a:prstGeom prst="rect">
            <a:avLst/>
          </a:prstGeom>
        </p:spPr>
      </p:pic>
      <p:pic>
        <p:nvPicPr>
          <p:cNvPr id="10" name="16%3aX%3aRgAAAADx9g5G%2fkqhSZgyISUVC2d1BwAaMG4I95VFRbOqJFNVK0TpAAAAAAEMAAAaMG4I95VFRbOqJFNVK0TpAAY1ZVNSAAAJ%3aEAD%2fCpwnRtJ4Ta0tv%2bTaryqw">
            <a:extLst>
              <a:ext uri="{FF2B5EF4-FFF2-40B4-BE49-F238E27FC236}">
                <a16:creationId xmlns:a16="http://schemas.microsoft.com/office/drawing/2014/main" id="{D19C8545-C64C-F0FE-9D62-7D5428916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4" b="26167"/>
          <a:stretch/>
        </p:blipFill>
        <p:spPr bwMode="auto">
          <a:xfrm>
            <a:off x="46126" y="5004396"/>
            <a:ext cx="1482328" cy="14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2915F83-D06E-DA99-C2B9-02DE33FEC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90" t="18619" r="26174" b="33326"/>
          <a:stretch/>
        </p:blipFill>
        <p:spPr>
          <a:xfrm>
            <a:off x="7511570" y="290294"/>
            <a:ext cx="1412403" cy="206210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988F274-5F71-20F9-6203-FB19D6BE42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07" t="27069" r="22969" b="30060"/>
          <a:stretch/>
        </p:blipFill>
        <p:spPr>
          <a:xfrm>
            <a:off x="134004" y="1002890"/>
            <a:ext cx="1139938" cy="19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51DF62-636E-2651-01B9-E78D1044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Utmaningar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9573FC-A732-B8F5-6707-98D86BE9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Heterogen personalgrupp. Förutsättningar varierar. </a:t>
            </a:r>
          </a:p>
          <a:p>
            <a:r>
              <a:rPr lang="sv-SE">
                <a:cs typeface="Calibri"/>
              </a:rPr>
              <a:t>Tid- såväl kortsiktigt som långsiktigt.</a:t>
            </a:r>
            <a:endParaRPr lang="sv-SE"/>
          </a:p>
          <a:p>
            <a:r>
              <a:rPr lang="sv-SE"/>
              <a:t>Förändringar kostar- stora ambitioner, små medel.</a:t>
            </a:r>
          </a:p>
          <a:p>
            <a:r>
              <a:rPr lang="sv-SE"/>
              <a:t>Omorganisation</a:t>
            </a:r>
            <a:endParaRPr lang="sv-SE">
              <a:cs typeface="Calibri"/>
            </a:endParaRPr>
          </a:p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737D93-AB03-F227-0082-17AA302B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79794C-246A-BB36-286C-74A84F73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</p:spTree>
    <p:extLst>
      <p:ext uri="{BB962C8B-B14F-4D97-AF65-F5344CB8AC3E}">
        <p14:creationId xmlns:p14="http://schemas.microsoft.com/office/powerpoint/2010/main" val="54069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D46AC-897C-AD16-3773-181192A9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Vägen framåt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AA27A-377E-5A8B-9949-D0465BC19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sz="2400"/>
              <a:t>Implementering, säkerställa att handlingsplanen används för att möjliggöra att arbetet fortsätter oberoende av personalgrupp etc.</a:t>
            </a:r>
          </a:p>
          <a:p>
            <a:r>
              <a:rPr lang="sv-SE" sz="2400"/>
              <a:t>Introduktion av nyanställda.</a:t>
            </a:r>
            <a:endParaRPr lang="sv-SE" sz="2400">
              <a:cs typeface="Calibri"/>
            </a:endParaRPr>
          </a:p>
          <a:p>
            <a:r>
              <a:rPr lang="sv-SE" sz="2400"/>
              <a:t>Öka elevernas delaktighet- de äger lärmiljön. </a:t>
            </a:r>
            <a:endParaRPr lang="sv-SE"/>
          </a:p>
          <a:p>
            <a:r>
              <a:rPr lang="sv-SE" sz="2400"/>
              <a:t>Hur mäter vi effekterna av arbetet? Ökad andel elever som når mål i form av godkända betyg? Progression innan betyg? </a:t>
            </a:r>
            <a:endParaRPr lang="sv-SE">
              <a:cs typeface="Calibri"/>
            </a:endParaRPr>
          </a:p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32CD9D-F4E9-5407-269A-4F128C4F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9D4673-D46D-AC1C-CD64-2B599469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</p:spTree>
    <p:extLst>
      <p:ext uri="{BB962C8B-B14F-4D97-AF65-F5344CB8AC3E}">
        <p14:creationId xmlns:p14="http://schemas.microsoft.com/office/powerpoint/2010/main" val="161915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2000" y="382214"/>
            <a:ext cx="6872135" cy="1143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v-SE" b="1" kern="1200">
                <a:latin typeface="+mj-lt"/>
                <a:ea typeface="+mj-ea"/>
                <a:cs typeface="+mj-cs"/>
              </a:rPr>
              <a:t>Bakgrund TLär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C2DCF5BB-6FA6-37AE-54F3-8B4340CA3804}"/>
              </a:ext>
            </a:extLst>
          </p:cNvPr>
          <p:cNvSpPr txBox="1">
            <a:spLocks/>
          </p:cNvSpPr>
          <p:nvPr/>
        </p:nvSpPr>
        <p:spPr>
          <a:xfrm>
            <a:off x="752168" y="1600201"/>
            <a:ext cx="3747832" cy="39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defTabSz="4572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En naturlig fortsättning på Undervisningslyftet  där vi håller i det kollegiala lärandet, fortsätter med systematisk utveckling av undervisning/lärande samt breddar insatsen till alla professionsgrupper inom skolan</a:t>
            </a:r>
          </a:p>
          <a:p>
            <a:pPr defTabSz="457200">
              <a:defRPr/>
            </a:pPr>
            <a:r>
              <a:rPr kumimoji="0" lang="sv-SE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Analys av skolornas arbete där extra anpassningar och särskilt stöd till elever ökat senaste åren</a:t>
            </a:r>
          </a:p>
          <a:p>
            <a:pPr marL="171450" marR="0" lvl="0" indent="-171450" defTabSz="4572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Vår vision</a:t>
            </a:r>
          </a:p>
          <a:p>
            <a:pPr marL="0" marR="0" lvl="0" indent="0" defTabSz="4572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503B92-22E4-456A-BDBA-05CA320D4B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7032" y="1688690"/>
            <a:ext cx="4468761" cy="3303639"/>
          </a:xfrm>
          <a:prstGeom prst="rect">
            <a:avLst/>
          </a:prstGeom>
          <a:noFill/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1387115" y="6364800"/>
            <a:ext cx="720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kern="1200">
                <a:latin typeface="+mn-lt"/>
                <a:ea typeface="+mn-ea"/>
                <a:cs typeface="+mn-cs"/>
              </a:rPr>
              <a:t>2023-02-10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2189915" y="6356350"/>
            <a:ext cx="35869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kern="1200">
                <a:latin typeface="+mn-lt"/>
                <a:ea typeface="+mn-ea"/>
                <a:cs typeface="+mn-cs"/>
              </a:rPr>
              <a:t>Sektorn för lärande och bildning </a:t>
            </a:r>
          </a:p>
        </p:txBody>
      </p:sp>
    </p:spTree>
    <p:extLst>
      <p:ext uri="{BB962C8B-B14F-4D97-AF65-F5344CB8AC3E}">
        <p14:creationId xmlns:p14="http://schemas.microsoft.com/office/powerpoint/2010/main" val="214038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487FC7-CDB8-1F53-89D1-D4AC81A7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Syfte och mål med TLär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E9C1B9-1300-7CC9-4DF2-2D248730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F1F0BE-785B-92AB-CDF5-6E43892C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62602C4-AC86-9F5E-6E6F-FD1AE3E2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2" y="1191187"/>
            <a:ext cx="4666703" cy="2916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indent="0">
              <a:buNone/>
            </a:pPr>
            <a:r>
              <a:rPr lang="sv-SE" sz="2000" b="1"/>
              <a:t>Syfte</a:t>
            </a:r>
          </a:p>
          <a:p>
            <a:r>
              <a:rPr lang="sv-SE" sz="2000"/>
              <a:t>Öka förutsättningarna för elevernas möjlighet till lärande</a:t>
            </a:r>
          </a:p>
          <a:p>
            <a:r>
              <a:rPr lang="sv-SE" sz="2000"/>
              <a:t>Bredda kunskapen och kompetensen hos alla i skolan så att personalen får redskap och strategier att skapa ett tillgängligt lärande</a:t>
            </a:r>
          </a:p>
          <a:p>
            <a:r>
              <a:rPr lang="sv-SE" sz="2000"/>
              <a:t>Utveckla lärandemiljön och därmed arbetsmiljön samt bemötandet</a:t>
            </a:r>
          </a:p>
          <a:p>
            <a:pPr lvl="0">
              <a:buClr>
                <a:srgbClr val="BE516E"/>
              </a:buClr>
            </a:pPr>
            <a:r>
              <a:rPr lang="sv-SE" sz="2000"/>
              <a:t>Öka likvärdigheten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F88DDF-90B6-1408-FBAA-37E3E3732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64" y="1327912"/>
            <a:ext cx="3303480" cy="21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7BDC69F-D2BC-6502-3DE7-A2474175B475}"/>
              </a:ext>
            </a:extLst>
          </p:cNvPr>
          <p:cNvSpPr txBox="1"/>
          <p:nvPr/>
        </p:nvSpPr>
        <p:spPr>
          <a:xfrm>
            <a:off x="4269659" y="3609980"/>
            <a:ext cx="45793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/>
              <a:t>Mål</a:t>
            </a:r>
            <a:endParaRPr lang="sv-SE" sz="18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solidFill>
                  <a:sysClr val="windowText" lastClr="000000"/>
                </a:solidFill>
                <a:latin typeface="Calibri" panose="020F0502020204030204"/>
              </a:rPr>
              <a:t>Öka måluppfyllelsen – eleverna ska utvecklas så långt som möjligt.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solidFill>
                  <a:sysClr val="windowText" lastClr="000000"/>
                </a:solidFill>
                <a:latin typeface="Calibri" panose="020F0502020204030204"/>
              </a:rPr>
              <a:t>Tillgänglighet ska genomsyra hela verksamheten och gå igen i den fysiska, sociala, pedagogiska lärmiljön.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solidFill>
                  <a:sysClr val="windowText" lastClr="000000"/>
                </a:solidFill>
                <a:latin typeface="Calibri" panose="020F0502020204030204"/>
              </a:rPr>
              <a:t>Alla skolor har en handlingsplan som beskriver hur arbetet med tillgängligt lärande ska bedrivas på den egna skolan. </a:t>
            </a:r>
          </a:p>
          <a:p>
            <a:pPr marL="0" indent="0">
              <a:buNone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90395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28899-D149-AB1B-F1AB-C2829825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Vilka omfattas?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51FCD1-791C-8835-3AED-1A4155739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Lärare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Förskollärare i förskoleklass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Nätverk för fritidshem 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Elevhälsoteamen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Elevstödjare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Skolledning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Eleverna – delaktiga!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E46A36-A192-C42F-D15A-2126FC16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0BC29E-0D01-2511-ECF9-B5F77A12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4B1B186-3618-CF47-B180-677CC560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14" y="2082526"/>
            <a:ext cx="21050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5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5DFE98-F44A-441D-0FBE-1F6C738C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51E6F92-ABC4-4629-F26C-ADC70B13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2F2014E-2929-66C4-095B-BCD5D014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722" y="1726214"/>
            <a:ext cx="3886537" cy="305436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99D1C4C-A8FE-8DC5-4295-8C4DB0BB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15" y="3906153"/>
            <a:ext cx="1714585" cy="12865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3DB76F4-52D6-ED34-8BA1-BF444D667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655" y="4165388"/>
            <a:ext cx="2789218" cy="12303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E0BF89C-347B-C56B-0ED7-BF1857FF2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017" y="1726214"/>
            <a:ext cx="2556788" cy="128657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70EE5B4-9C60-1990-2A9C-58A5E0AD2CBE}"/>
              </a:ext>
            </a:extLst>
          </p:cNvPr>
          <p:cNvSpPr txBox="1"/>
          <p:nvPr/>
        </p:nvSpPr>
        <p:spPr>
          <a:xfrm>
            <a:off x="1387115" y="413359"/>
            <a:ext cx="69747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800" b="1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TLär</a:t>
            </a:r>
            <a:r>
              <a:rPr lang="sv-SE" sz="3800" b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– ett systematiskt arbete</a:t>
            </a:r>
          </a:p>
        </p:txBody>
      </p:sp>
    </p:spTree>
    <p:extLst>
      <p:ext uri="{BB962C8B-B14F-4D97-AF65-F5344CB8AC3E}">
        <p14:creationId xmlns:p14="http://schemas.microsoft.com/office/powerpoint/2010/main" val="247642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CF01EF-AC85-2C9D-1961-1A707843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TLär – ett strukturerat arbete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94A3D3-E9D6-46C4-6E68-94B5943B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FDA786-F4F1-5862-7B30-AB5DE293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  <p:graphicFrame>
        <p:nvGraphicFramePr>
          <p:cNvPr id="12" name="Platshållare för innehåll 11">
            <a:extLst>
              <a:ext uri="{FF2B5EF4-FFF2-40B4-BE49-F238E27FC236}">
                <a16:creationId xmlns:a16="http://schemas.microsoft.com/office/drawing/2014/main" id="{EBF29B39-6837-E0B1-C585-88F3F7A9E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048383"/>
              </p:ext>
            </p:extLst>
          </p:nvPr>
        </p:nvGraphicFramePr>
        <p:xfrm>
          <a:off x="1644445" y="3487993"/>
          <a:ext cx="5855111" cy="249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BA7412-56A7-1D67-2FBD-E889F09A5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988663"/>
              </p:ext>
            </p:extLst>
          </p:nvPr>
        </p:nvGraphicFramePr>
        <p:xfrm>
          <a:off x="1644444" y="1725560"/>
          <a:ext cx="5990351" cy="218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068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A96A09-5970-523F-833D-0E58AF06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382214"/>
            <a:ext cx="6872135" cy="1143000"/>
          </a:xfrm>
        </p:spPr>
        <p:txBody>
          <a:bodyPr anchor="ctr">
            <a:normAutofit/>
          </a:bodyPr>
          <a:lstStyle/>
          <a:p>
            <a:r>
              <a:rPr lang="sv-SE"/>
              <a:t>Hur vi håller ihop arbetet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74986F-2D2B-1B28-994F-AB300FE8B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6135" y="1600201"/>
            <a:ext cx="3348000" cy="3924000"/>
          </a:xfrm>
        </p:spPr>
        <p:txBody>
          <a:bodyPr>
            <a:normAutofit/>
          </a:bodyPr>
          <a:lstStyle/>
          <a:p>
            <a:r>
              <a:rPr lang="sv-SE"/>
              <a:t>Central styrgrupp på sektorn</a:t>
            </a:r>
          </a:p>
          <a:p>
            <a:r>
              <a:rPr lang="sv-SE"/>
              <a:t>Lokal styrgrupp på alla skolor</a:t>
            </a:r>
          </a:p>
          <a:p>
            <a:r>
              <a:rPr lang="sv-SE"/>
              <a:t>Förstelärarträffar </a:t>
            </a:r>
          </a:p>
          <a:p>
            <a:r>
              <a:rPr lang="sv-SE"/>
              <a:t>Möten på skolorna</a:t>
            </a:r>
          </a:p>
          <a:p>
            <a:endParaRPr lang="sv-SE"/>
          </a:p>
        </p:txBody>
      </p:sp>
      <p:pic>
        <p:nvPicPr>
          <p:cNvPr id="6" name="Picture 2" descr="Digital styrgrupp | Digital customer experience">
            <a:extLst>
              <a:ext uri="{FF2B5EF4-FFF2-40B4-BE49-F238E27FC236}">
                <a16:creationId xmlns:a16="http://schemas.microsoft.com/office/drawing/2014/main" id="{99DC28FF-0119-4954-C088-ADC0E2E82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r="19328" b="-3"/>
          <a:stretch/>
        </p:blipFill>
        <p:spPr bwMode="auto">
          <a:xfrm>
            <a:off x="1152525" y="1600200"/>
            <a:ext cx="3348038" cy="39243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062F83-742D-5859-3ED4-D353409AEE5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87115" y="6364800"/>
            <a:ext cx="72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2023-02-10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13B3F1-38DF-8AA6-91BE-0E6AACBD8F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89915" y="6356350"/>
            <a:ext cx="35869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Sektorn för lärande och bildning </a:t>
            </a:r>
          </a:p>
        </p:txBody>
      </p:sp>
    </p:spTree>
    <p:extLst>
      <p:ext uri="{BB962C8B-B14F-4D97-AF65-F5344CB8AC3E}">
        <p14:creationId xmlns:p14="http://schemas.microsoft.com/office/powerpoint/2010/main" val="220940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276ED6-EC88-38D5-6F87-1DE6205C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Litteratur </a:t>
            </a:r>
            <a:r>
              <a:rPr lang="sv-SE" err="1"/>
              <a:t>TLär</a:t>
            </a:r>
            <a:endParaRPr lang="sv-SE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38B0817-54B2-FFDD-37E9-BF09A238A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969" y="2130425"/>
            <a:ext cx="6629400" cy="2876550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1B21D9-5313-0346-E2DD-B0C896FB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EE000E-092E-4CC9-23F9-9182FA3E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</p:spTree>
    <p:extLst>
      <p:ext uri="{BB962C8B-B14F-4D97-AF65-F5344CB8AC3E}">
        <p14:creationId xmlns:p14="http://schemas.microsoft.com/office/powerpoint/2010/main" val="246173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FAF5C2-8833-2B19-74E9-ADBCAECF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Genomförande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9AA7B2-56C4-19DE-B1ED-D0F8F10B1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68" y="1600201"/>
            <a:ext cx="7744069" cy="45498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US" sz="1400" err="1">
                <a:cs typeface="Calibri"/>
              </a:rPr>
              <a:t>Vilka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är</a:t>
            </a:r>
            <a:r>
              <a:rPr lang="en-US" sz="1400">
                <a:cs typeface="Calibri"/>
              </a:rPr>
              <a:t> vi? Hur </a:t>
            </a:r>
            <a:r>
              <a:rPr lang="en-US" sz="1400" err="1">
                <a:cs typeface="Calibri"/>
              </a:rPr>
              <a:t>arbetar</a:t>
            </a:r>
            <a:r>
              <a:rPr lang="en-US" sz="1400">
                <a:cs typeface="Calibri"/>
              </a:rPr>
              <a:t> vi?</a:t>
            </a:r>
          </a:p>
          <a:p>
            <a:pPr marL="0" indent="0">
              <a:buNone/>
            </a:pPr>
            <a:r>
              <a:rPr lang="en-US" sz="1400" b="1" err="1"/>
              <a:t>Läsåret</a:t>
            </a:r>
            <a:r>
              <a:rPr lang="en-US" sz="1400" b="1"/>
              <a:t> 21/22 </a:t>
            </a:r>
            <a:r>
              <a:rPr lang="en-US" sz="1400" b="1" err="1"/>
              <a:t>Fysisk</a:t>
            </a:r>
            <a:r>
              <a:rPr lang="en-US" sz="1400" b="1"/>
              <a:t> </a:t>
            </a:r>
            <a:r>
              <a:rPr lang="en-US" sz="1400" b="1" err="1"/>
              <a:t>lärmiljö</a:t>
            </a:r>
            <a:endParaRPr lang="en-US" sz="1400" b="1">
              <a:cs typeface="Calibri"/>
            </a:endParaRPr>
          </a:p>
          <a:p>
            <a:r>
              <a:rPr lang="en-US" sz="1400" err="1"/>
              <a:t>Kartläggning</a:t>
            </a:r>
            <a:r>
              <a:rPr lang="en-US" sz="1400"/>
              <a:t>, </a:t>
            </a:r>
            <a:r>
              <a:rPr lang="en-US" sz="1400" err="1"/>
              <a:t>nuläge</a:t>
            </a:r>
            <a:r>
              <a:rPr lang="en-US" sz="1400"/>
              <a:t>- </a:t>
            </a:r>
            <a:r>
              <a:rPr lang="en-US" sz="1400" err="1"/>
              <a:t>behov</a:t>
            </a:r>
            <a:r>
              <a:rPr lang="en-US" sz="1400"/>
              <a:t>. </a:t>
            </a:r>
          </a:p>
          <a:p>
            <a:r>
              <a:rPr lang="en-US" sz="1400" err="1"/>
              <a:t>Mål</a:t>
            </a:r>
            <a:r>
              <a:rPr lang="en-US" sz="1400"/>
              <a:t>: </a:t>
            </a:r>
            <a:r>
              <a:rPr lang="en-US" sz="1400" err="1"/>
              <a:t>gemensamt</a:t>
            </a:r>
            <a:r>
              <a:rPr lang="en-US" sz="1400"/>
              <a:t> </a:t>
            </a:r>
            <a:r>
              <a:rPr lang="en-US" sz="1400" err="1"/>
              <a:t>synsätt</a:t>
            </a:r>
            <a:r>
              <a:rPr lang="en-US" sz="1400"/>
              <a:t> </a:t>
            </a:r>
            <a:r>
              <a:rPr lang="en-US" sz="1400" err="1"/>
              <a:t>och</a:t>
            </a:r>
            <a:r>
              <a:rPr lang="en-US" sz="1400"/>
              <a:t> </a:t>
            </a:r>
            <a:r>
              <a:rPr lang="en-US" sz="1400" err="1"/>
              <a:t>ramar</a:t>
            </a:r>
            <a:r>
              <a:rPr lang="en-US" sz="1400"/>
              <a:t> </a:t>
            </a:r>
            <a:r>
              <a:rPr lang="en-US" sz="1400" err="1"/>
              <a:t>kring</a:t>
            </a:r>
            <a:r>
              <a:rPr lang="en-US" sz="1400"/>
              <a:t> den </a:t>
            </a:r>
            <a:r>
              <a:rPr lang="en-US" sz="1400" err="1"/>
              <a:t>fysiska</a:t>
            </a:r>
            <a:r>
              <a:rPr lang="en-US" sz="1400"/>
              <a:t> </a:t>
            </a:r>
            <a:r>
              <a:rPr lang="en-US" sz="1400" err="1"/>
              <a:t>lärmiljön</a:t>
            </a:r>
            <a:r>
              <a:rPr lang="en-US" sz="1400"/>
              <a:t>  </a:t>
            </a:r>
            <a:r>
              <a:rPr lang="en-US" sz="1400" err="1"/>
              <a:t>över</a:t>
            </a:r>
            <a:r>
              <a:rPr lang="en-US" sz="1400"/>
              <a:t> </a:t>
            </a:r>
            <a:r>
              <a:rPr lang="en-US" sz="1400" err="1"/>
              <a:t>hela</a:t>
            </a:r>
            <a:r>
              <a:rPr lang="en-US" sz="1400"/>
              <a:t> </a:t>
            </a:r>
            <a:r>
              <a:rPr lang="en-US" sz="1400" err="1"/>
              <a:t>skolan</a:t>
            </a:r>
            <a:r>
              <a:rPr lang="en-US" sz="1400"/>
              <a:t>, </a:t>
            </a:r>
            <a:r>
              <a:rPr lang="en-US" sz="1400" err="1"/>
              <a:t>såväl</a:t>
            </a:r>
            <a:r>
              <a:rPr lang="en-US" sz="1400"/>
              <a:t> digital </a:t>
            </a:r>
            <a:r>
              <a:rPr lang="en-US" sz="1400" err="1"/>
              <a:t>som</a:t>
            </a:r>
            <a:r>
              <a:rPr lang="en-US" sz="1400"/>
              <a:t> </a:t>
            </a:r>
            <a:r>
              <a:rPr lang="en-US" sz="1400" err="1"/>
              <a:t>rumsligt</a:t>
            </a:r>
            <a:endParaRPr lang="en-US" sz="1400">
              <a:cs typeface="Calibri"/>
            </a:endParaRPr>
          </a:p>
          <a:p>
            <a:r>
              <a:rPr lang="en-US" sz="1400" err="1"/>
              <a:t>Implementeringen</a:t>
            </a:r>
            <a:r>
              <a:rPr lang="en-US" sz="1400"/>
              <a:t> </a:t>
            </a:r>
            <a:r>
              <a:rPr lang="en-US" sz="1400" err="1"/>
              <a:t>har</a:t>
            </a:r>
            <a:r>
              <a:rPr lang="en-US" sz="1400"/>
              <a:t> </a:t>
            </a:r>
            <a:r>
              <a:rPr lang="en-US" sz="1400" err="1"/>
              <a:t>systematiserats</a:t>
            </a:r>
            <a:r>
              <a:rPr lang="en-US" sz="1400"/>
              <a:t> via </a:t>
            </a:r>
            <a:r>
              <a:rPr lang="en-US" sz="1400" err="1"/>
              <a:t>en</a:t>
            </a:r>
            <a:r>
              <a:rPr lang="en-US" sz="1400"/>
              <a:t> </a:t>
            </a:r>
            <a:r>
              <a:rPr lang="en-US" sz="1400" err="1"/>
              <a:t>lokal</a:t>
            </a:r>
            <a:r>
              <a:rPr lang="en-US" sz="1400"/>
              <a:t> </a:t>
            </a:r>
            <a:r>
              <a:rPr lang="en-US" sz="1400" err="1"/>
              <a:t>handlingsplan</a:t>
            </a:r>
            <a:r>
              <a:rPr lang="en-US" sz="1400"/>
              <a:t>. </a:t>
            </a:r>
            <a:r>
              <a:rPr lang="en-US" sz="1400" err="1"/>
              <a:t>Handlingsplanen</a:t>
            </a:r>
            <a:r>
              <a:rPr lang="en-US" sz="1400"/>
              <a:t> </a:t>
            </a:r>
            <a:r>
              <a:rPr lang="en-US" sz="1400" err="1"/>
              <a:t>fungerar</a:t>
            </a:r>
            <a:r>
              <a:rPr lang="en-US" sz="1400"/>
              <a:t> </a:t>
            </a:r>
            <a:r>
              <a:rPr lang="en-US" sz="1400" err="1"/>
              <a:t>som</a:t>
            </a:r>
            <a:r>
              <a:rPr lang="en-US" sz="1400"/>
              <a:t> </a:t>
            </a:r>
            <a:r>
              <a:rPr lang="en-US" sz="1400" err="1"/>
              <a:t>ett</a:t>
            </a:r>
            <a:r>
              <a:rPr lang="en-US" sz="1400"/>
              <a:t> </a:t>
            </a:r>
            <a:r>
              <a:rPr lang="en-US" sz="1400" err="1"/>
              <a:t>styrdokument</a:t>
            </a:r>
            <a:r>
              <a:rPr lang="en-US" sz="1400"/>
              <a:t> </a:t>
            </a:r>
            <a:r>
              <a:rPr lang="en-US" sz="1400" err="1"/>
              <a:t>där</a:t>
            </a:r>
            <a:r>
              <a:rPr lang="en-US" sz="1400"/>
              <a:t> </a:t>
            </a:r>
            <a:r>
              <a:rPr lang="en-US" sz="1400" err="1"/>
              <a:t>vidhållandet</a:t>
            </a:r>
            <a:r>
              <a:rPr lang="en-US" sz="1400"/>
              <a:t> </a:t>
            </a:r>
            <a:r>
              <a:rPr lang="en-US" sz="1400" err="1"/>
              <a:t>möjliggörs</a:t>
            </a:r>
            <a:r>
              <a:rPr lang="en-US" sz="1400"/>
              <a:t> </a:t>
            </a:r>
            <a:r>
              <a:rPr lang="en-US" sz="1400" err="1"/>
              <a:t>genom</a:t>
            </a:r>
            <a:r>
              <a:rPr lang="en-US" sz="1400"/>
              <a:t> </a:t>
            </a:r>
            <a:r>
              <a:rPr lang="en-US" sz="1400" err="1"/>
              <a:t>årshjul</a:t>
            </a:r>
            <a:r>
              <a:rPr lang="en-US" sz="1400"/>
              <a:t> </a:t>
            </a:r>
            <a:r>
              <a:rPr lang="en-US" sz="1400" err="1"/>
              <a:t>och</a:t>
            </a:r>
            <a:r>
              <a:rPr lang="en-US" sz="1400"/>
              <a:t> </a:t>
            </a:r>
            <a:r>
              <a:rPr lang="en-US" sz="1400" err="1"/>
              <a:t>checklistor</a:t>
            </a:r>
            <a:r>
              <a:rPr lang="en-US" sz="1400"/>
              <a:t>. </a:t>
            </a:r>
          </a:p>
          <a:p>
            <a:pPr marL="0" indent="0">
              <a:buNone/>
            </a:pPr>
            <a:r>
              <a:rPr lang="en-US" sz="1300" b="1" err="1"/>
              <a:t>Läsåret</a:t>
            </a:r>
            <a:r>
              <a:rPr lang="en-US" sz="1300" b="1"/>
              <a:t> 22/23 Pedagogisk </a:t>
            </a:r>
            <a:r>
              <a:rPr lang="en-US" sz="1300" b="1" err="1"/>
              <a:t>lärmiljö</a:t>
            </a:r>
            <a:endParaRPr lang="en-US" sz="1300" b="1"/>
          </a:p>
          <a:p>
            <a:pPr marL="285750" indent="-285750"/>
            <a:r>
              <a:rPr lang="en-US" sz="1300" err="1">
                <a:cs typeface="Calibri"/>
              </a:rPr>
              <a:t>Kartläggning</a:t>
            </a:r>
            <a:r>
              <a:rPr lang="en-US" sz="1300">
                <a:cs typeface="Calibri"/>
              </a:rPr>
              <a:t>- </a:t>
            </a:r>
            <a:r>
              <a:rPr lang="en-US" sz="1300" err="1">
                <a:cs typeface="Calibri"/>
              </a:rPr>
              <a:t>pedagoger</a:t>
            </a:r>
          </a:p>
          <a:p>
            <a:r>
              <a:rPr lang="en-US" sz="1300" err="1"/>
              <a:t>Parallellt</a:t>
            </a:r>
            <a:r>
              <a:rPr lang="en-US" sz="1300"/>
              <a:t> med </a:t>
            </a:r>
            <a:r>
              <a:rPr lang="en-US" sz="1300" err="1"/>
              <a:t>fysisk</a:t>
            </a:r>
            <a:r>
              <a:rPr lang="en-US" sz="1300"/>
              <a:t> </a:t>
            </a:r>
            <a:r>
              <a:rPr lang="en-US" sz="1300" err="1"/>
              <a:t>lärmiljö</a:t>
            </a:r>
            <a:r>
              <a:rPr lang="en-US" sz="1300"/>
              <a:t>. </a:t>
            </a:r>
          </a:p>
          <a:p>
            <a:r>
              <a:rPr lang="en-US" sz="1300" err="1"/>
              <a:t>Mål</a:t>
            </a:r>
            <a:r>
              <a:rPr lang="en-US" sz="1300"/>
              <a:t>: En </a:t>
            </a:r>
            <a:r>
              <a:rPr lang="en-US" sz="1300" err="1"/>
              <a:t>differentierad</a:t>
            </a:r>
            <a:r>
              <a:rPr lang="en-US" sz="1300"/>
              <a:t> </a:t>
            </a:r>
            <a:r>
              <a:rPr lang="en-US" sz="1300" err="1"/>
              <a:t>pedagogisk</a:t>
            </a:r>
            <a:r>
              <a:rPr lang="en-US" sz="1300"/>
              <a:t> </a:t>
            </a:r>
            <a:r>
              <a:rPr lang="en-US" sz="1300" err="1"/>
              <a:t>lärmiljö</a:t>
            </a:r>
            <a:r>
              <a:rPr lang="en-US" sz="1300"/>
              <a:t>. </a:t>
            </a:r>
          </a:p>
          <a:p>
            <a:r>
              <a:rPr lang="en-US" sz="1300"/>
              <a:t>Helena Wallberg, “</a:t>
            </a:r>
            <a:r>
              <a:rPr lang="en-US" sz="1300" i="1" err="1"/>
              <a:t>Lektionsdesign</a:t>
            </a:r>
            <a:r>
              <a:rPr lang="en-US" sz="1300"/>
              <a:t>” (2019) </a:t>
            </a:r>
            <a:r>
              <a:rPr lang="en-US" sz="1300" err="1"/>
              <a:t>samt</a:t>
            </a:r>
            <a:r>
              <a:rPr lang="en-US" sz="1300"/>
              <a:t> </a:t>
            </a:r>
            <a:r>
              <a:rPr lang="en-US" sz="1300" err="1"/>
              <a:t>annan</a:t>
            </a:r>
            <a:r>
              <a:rPr lang="en-US" sz="1300"/>
              <a:t> relevant </a:t>
            </a:r>
            <a:r>
              <a:rPr lang="en-US" sz="1300" err="1"/>
              <a:t>litteratur</a:t>
            </a:r>
            <a:r>
              <a:rPr lang="en-US" sz="1300"/>
              <a:t>. </a:t>
            </a:r>
            <a:r>
              <a:rPr lang="en-US" sz="1300" err="1"/>
              <a:t>Pedagoger</a:t>
            </a:r>
            <a:r>
              <a:rPr lang="en-US" sz="1300"/>
              <a:t> </a:t>
            </a:r>
            <a:r>
              <a:rPr lang="en-US" sz="1300" err="1"/>
              <a:t>prövar</a:t>
            </a:r>
            <a:r>
              <a:rPr lang="en-US" sz="1300"/>
              <a:t> </a:t>
            </a:r>
            <a:r>
              <a:rPr lang="en-US" sz="1300" err="1"/>
              <a:t>och</a:t>
            </a:r>
            <a:r>
              <a:rPr lang="en-US" sz="1300"/>
              <a:t> </a:t>
            </a:r>
            <a:r>
              <a:rPr lang="en-US" sz="1300" err="1"/>
              <a:t>utvärderar</a:t>
            </a:r>
            <a:r>
              <a:rPr lang="en-US" sz="1300"/>
              <a:t> </a:t>
            </a:r>
            <a:r>
              <a:rPr lang="en-US" sz="1300" err="1"/>
              <a:t>hantverket</a:t>
            </a:r>
            <a:r>
              <a:rPr lang="en-US" sz="1300"/>
              <a:t>. </a:t>
            </a:r>
            <a:endParaRPr lang="en-US" sz="1300">
              <a:cs typeface="Calibri"/>
            </a:endParaRPr>
          </a:p>
          <a:p>
            <a:endParaRPr lang="en-US" sz="1300">
              <a:cs typeface="Calibri"/>
            </a:endParaRPr>
          </a:p>
          <a:p>
            <a:endParaRPr lang="sv-SE" sz="1800">
              <a:cs typeface="Calibri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61198B-C644-2141-80C2-A5D0F375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2023-02-10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C97856-3D1B-E880-D6DA-A679AA16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Sektorn för lärande och bildning </a:t>
            </a:r>
          </a:p>
        </p:txBody>
      </p:sp>
    </p:spTree>
    <p:extLst>
      <p:ext uri="{BB962C8B-B14F-4D97-AF65-F5344CB8AC3E}">
        <p14:creationId xmlns:p14="http://schemas.microsoft.com/office/powerpoint/2010/main" val="682431212"/>
      </p:ext>
    </p:extLst>
  </p:cSld>
  <p:clrMapOvr>
    <a:masterClrMapping/>
  </p:clrMapOvr>
</p:sld>
</file>

<file path=ppt/theme/theme1.xml><?xml version="1.0" encoding="utf-8"?>
<a:theme xmlns:a="http://schemas.openxmlformats.org/drawingml/2006/main" name="Sundbyberg">
  <a:themeElements>
    <a:clrScheme name="Sundbyb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516E"/>
      </a:accent1>
      <a:accent2>
        <a:srgbClr val="FCE49C"/>
      </a:accent2>
      <a:accent3>
        <a:srgbClr val="80C1BF"/>
      </a:accent3>
      <a:accent4>
        <a:srgbClr val="BECCD5"/>
      </a:accent4>
      <a:accent5>
        <a:srgbClr val="8C3A52"/>
      </a:accent5>
      <a:accent6>
        <a:srgbClr val="578B9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ndbyberg.potx" id="{E5D319CA-2785-4AFF-9A8D-8EAEFAE7D902}" vid="{E3530CCF-34DD-447A-B33E-E2800B585F8D}"/>
    </a:ext>
  </a:extLst>
</a:theme>
</file>

<file path=ppt/theme/theme2.xml><?xml version="1.0" encoding="utf-8"?>
<a:theme xmlns:a="http://schemas.openxmlformats.org/drawingml/2006/main" name="Sundbyberg Gul">
  <a:themeElements>
    <a:clrScheme name="Sundbyb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516E"/>
      </a:accent1>
      <a:accent2>
        <a:srgbClr val="FCE49C"/>
      </a:accent2>
      <a:accent3>
        <a:srgbClr val="80C1BF"/>
      </a:accent3>
      <a:accent4>
        <a:srgbClr val="BECCD5"/>
      </a:accent4>
      <a:accent5>
        <a:srgbClr val="8C3A52"/>
      </a:accent5>
      <a:accent6>
        <a:srgbClr val="578B9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ndbyberg.potx" id="{E5D319CA-2785-4AFF-9A8D-8EAEFAE7D902}" vid="{E881708F-B5BF-459D-822B-C247C3C5E1A9}"/>
    </a:ext>
  </a:extLst>
</a:theme>
</file>

<file path=ppt/theme/theme3.xml><?xml version="1.0" encoding="utf-8"?>
<a:theme xmlns:a="http://schemas.openxmlformats.org/drawingml/2006/main" name="Sundbyberg Grön">
  <a:themeElements>
    <a:clrScheme name="Sundbyb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516E"/>
      </a:accent1>
      <a:accent2>
        <a:srgbClr val="FCE49C"/>
      </a:accent2>
      <a:accent3>
        <a:srgbClr val="80C1BF"/>
      </a:accent3>
      <a:accent4>
        <a:srgbClr val="BECCD5"/>
      </a:accent4>
      <a:accent5>
        <a:srgbClr val="8C3A52"/>
      </a:accent5>
      <a:accent6>
        <a:srgbClr val="578B9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ndbyberg.potx" id="{E5D319CA-2785-4AFF-9A8D-8EAEFAE7D902}" vid="{5FFACA77-4C98-439F-B24E-53F4B702C154}"/>
    </a:ext>
  </a:extLst>
</a:theme>
</file>

<file path=ppt/theme/theme4.xml><?xml version="1.0" encoding="utf-8"?>
<a:theme xmlns:a="http://schemas.openxmlformats.org/drawingml/2006/main" name="Sundbyberg Grå">
  <a:themeElements>
    <a:clrScheme name="Sundbyb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516E"/>
      </a:accent1>
      <a:accent2>
        <a:srgbClr val="FCE49C"/>
      </a:accent2>
      <a:accent3>
        <a:srgbClr val="80C1BF"/>
      </a:accent3>
      <a:accent4>
        <a:srgbClr val="BECCD5"/>
      </a:accent4>
      <a:accent5>
        <a:srgbClr val="8C3A52"/>
      </a:accent5>
      <a:accent6>
        <a:srgbClr val="578B9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ndbyberg.potx" id="{E5D319CA-2785-4AFF-9A8D-8EAEFAE7D902}" vid="{F61A0995-1320-4202-A85E-E34F6A391DB0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Sundbyberg</Template>
  <TotalTime>0</TotalTime>
  <Words>759</Words>
  <Application>Microsoft Office PowerPoint</Application>
  <PresentationFormat>Bildspel på skärmen (4:3)</PresentationFormat>
  <Paragraphs>116</Paragraphs>
  <Slides>13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Grande</vt:lpstr>
      <vt:lpstr>Sundbyberg</vt:lpstr>
      <vt:lpstr>Sundbyberg Gul</vt:lpstr>
      <vt:lpstr>Sundbyberg Grön</vt:lpstr>
      <vt:lpstr>Sundbyberg Grå</vt:lpstr>
      <vt:lpstr>Sundbyberg stad Tillgänglig lärande</vt:lpstr>
      <vt:lpstr>Bakgrund TLär</vt:lpstr>
      <vt:lpstr>Syfte och mål med TLär</vt:lpstr>
      <vt:lpstr>Vilka omfattas?</vt:lpstr>
      <vt:lpstr>PowerPoint-presentation</vt:lpstr>
      <vt:lpstr>TLär – ett strukturerat arbete</vt:lpstr>
      <vt:lpstr>Hur vi håller ihop arbetet</vt:lpstr>
      <vt:lpstr>Litteratur TLär</vt:lpstr>
      <vt:lpstr>Genomförande</vt:lpstr>
      <vt:lpstr>PowerPoint-presentation</vt:lpstr>
      <vt:lpstr>Resultat</vt:lpstr>
      <vt:lpstr>Utmaningar</vt:lpstr>
      <vt:lpstr>Vägen framåt</vt:lpstr>
    </vt:vector>
  </TitlesOfParts>
  <Company>Sundbybergs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Sundbyberg stad Tillgänglig lärande</dc:title>
  <dc:creator>Linda Hallberg</dc:creator>
  <dc:description>SBG9000, v2.0, 2017-05-03</dc:description>
  <cp:lastModifiedBy>Monica Arvidson</cp:lastModifiedBy>
  <cp:revision>1</cp:revision>
  <dcterms:created xsi:type="dcterms:W3CDTF">2023-02-02T16:58:55Z</dcterms:created>
  <dcterms:modified xsi:type="dcterms:W3CDTF">2023-02-09T14:58:42Z</dcterms:modified>
</cp:coreProperties>
</file>