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1" r:id="rId5"/>
    <p:sldMasterId id="2147483716" r:id="rId6"/>
  </p:sldMasterIdLst>
  <p:notesMasterIdLst>
    <p:notesMasterId r:id="rId23"/>
  </p:notesMasterIdLst>
  <p:handoutMasterIdLst>
    <p:handoutMasterId r:id="rId24"/>
  </p:handoutMasterIdLst>
  <p:sldIdLst>
    <p:sldId id="513" r:id="rId7"/>
    <p:sldId id="503" r:id="rId8"/>
    <p:sldId id="509" r:id="rId9"/>
    <p:sldId id="510" r:id="rId10"/>
    <p:sldId id="512" r:id="rId11"/>
    <p:sldId id="514" r:id="rId12"/>
    <p:sldId id="515" r:id="rId13"/>
    <p:sldId id="516" r:id="rId14"/>
    <p:sldId id="517" r:id="rId15"/>
    <p:sldId id="518" r:id="rId16"/>
    <p:sldId id="519" r:id="rId17"/>
    <p:sldId id="520" r:id="rId18"/>
    <p:sldId id="521" r:id="rId19"/>
    <p:sldId id="522" r:id="rId20"/>
    <p:sldId id="523" r:id="rId21"/>
    <p:sldId id="428" r:id="rId22"/>
  </p:sldIdLst>
  <p:sldSz cx="12192000" cy="6858000"/>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9" userDrawn="1">
          <p15:clr>
            <a:srgbClr val="A4A3A4"/>
          </p15:clr>
        </p15:guide>
        <p15:guide id="2" orient="horz" pos="4217" userDrawn="1">
          <p15:clr>
            <a:srgbClr val="A4A3A4"/>
          </p15:clr>
        </p15:guide>
        <p15:guide id="3" orient="horz" pos="3793" userDrawn="1">
          <p15:clr>
            <a:srgbClr val="A4A3A4"/>
          </p15:clr>
        </p15:guide>
        <p15:guide id="4" orient="horz" pos="3612" userDrawn="1">
          <p15:clr>
            <a:srgbClr val="A4A3A4"/>
          </p15:clr>
        </p15:guide>
        <p15:guide id="5" orient="horz" pos="141" userDrawn="1">
          <p15:clr>
            <a:srgbClr val="A4A3A4"/>
          </p15:clr>
        </p15:guide>
        <p15:guide id="6" pos="675" userDrawn="1">
          <p15:clr>
            <a:srgbClr val="A4A3A4"/>
          </p15:clr>
        </p15:guide>
        <p15:guide id="7" pos="7188"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8FCAE7"/>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785B90-CD98-4027-9851-9D23906ADAF4}" v="5" dt="2021-12-02T13:19:40.16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4601"/>
  </p:normalViewPr>
  <p:slideViewPr>
    <p:cSldViewPr>
      <p:cViewPr varScale="1">
        <p:scale>
          <a:sx n="67" d="100"/>
          <a:sy n="67" d="100"/>
        </p:scale>
        <p:origin x="560" y="52"/>
      </p:cViewPr>
      <p:guideLst>
        <p:guide orient="horz" pos="709"/>
        <p:guide orient="horz" pos="4217"/>
        <p:guide orient="horz" pos="3793"/>
        <p:guide orient="horz" pos="3612"/>
        <p:guide orient="horz" pos="141"/>
        <p:guide pos="675"/>
        <p:guide pos="7188"/>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99" d="100"/>
          <a:sy n="99" d="100"/>
        </p:scale>
        <p:origin x="4272" y="20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824684-3B50-41A3-83BF-8E40D6A3BD74}" type="doc">
      <dgm:prSet loTypeId="urn:microsoft.com/office/officeart/2005/8/layout/hProcess11" loCatId="process" qsTypeId="urn:microsoft.com/office/officeart/2005/8/quickstyle/3d3" qsCatId="3D" csTypeId="urn:microsoft.com/office/officeart/2005/8/colors/accent1_2" csCatId="accent1" phldr="1"/>
      <dgm:spPr/>
      <dgm:t>
        <a:bodyPr/>
        <a:lstStyle/>
        <a:p>
          <a:endParaRPr lang="sv-SE"/>
        </a:p>
      </dgm:t>
    </dgm:pt>
    <dgm:pt modelId="{1E3EA40E-AB27-43D2-B437-D07E69FB2B1D}">
      <dgm:prSet phldrT="[Text]" custT="1"/>
      <dgm:spPr/>
      <dgm:t>
        <a:bodyPr/>
        <a:lstStyle/>
        <a:p>
          <a:r>
            <a:rPr lang="sv-SE" sz="1200" b="1" dirty="0"/>
            <a:t>ESF-finansiering </a:t>
          </a:r>
        </a:p>
        <a:p>
          <a:r>
            <a:rPr lang="sv-SE" sz="1200" dirty="0"/>
            <a:t>27,3 Mkr</a:t>
          </a:r>
        </a:p>
      </dgm:t>
    </dgm:pt>
    <dgm:pt modelId="{A8DE2D02-891F-4C9C-8934-D1F02D53DDCC}" type="parTrans" cxnId="{6E4B75E9-5623-4475-9159-F4C188DCBAFC}">
      <dgm:prSet/>
      <dgm:spPr/>
      <dgm:t>
        <a:bodyPr/>
        <a:lstStyle/>
        <a:p>
          <a:endParaRPr lang="sv-SE"/>
        </a:p>
      </dgm:t>
    </dgm:pt>
    <dgm:pt modelId="{D708F718-7861-4C35-995F-0CA928424659}" type="sibTrans" cxnId="{6E4B75E9-5623-4475-9159-F4C188DCBAFC}">
      <dgm:prSet/>
      <dgm:spPr/>
      <dgm:t>
        <a:bodyPr/>
        <a:lstStyle/>
        <a:p>
          <a:endParaRPr lang="sv-SE"/>
        </a:p>
      </dgm:t>
    </dgm:pt>
    <dgm:pt modelId="{C8FD7985-7BF1-4C3E-967D-A53C4A211055}">
      <dgm:prSet phldrT="[Text]" custT="1"/>
      <dgm:spPr/>
      <dgm:t>
        <a:bodyPr/>
        <a:lstStyle/>
        <a:p>
          <a:r>
            <a:rPr lang="sv-SE" sz="1200" b="1" dirty="0"/>
            <a:t>Analys- och planeringsfasfas</a:t>
          </a:r>
        </a:p>
        <a:p>
          <a:r>
            <a:rPr lang="sv-SE" sz="1200" b="0" dirty="0"/>
            <a:t>sep -18 till maj -19</a:t>
          </a:r>
          <a:endParaRPr lang="sv-SE" sz="1200" dirty="0"/>
        </a:p>
      </dgm:t>
    </dgm:pt>
    <dgm:pt modelId="{C4D63D5F-A69F-4445-BEB2-79B25D0F505C}" type="parTrans" cxnId="{9BC14B05-0781-4F86-8893-5C6B5CA794BB}">
      <dgm:prSet/>
      <dgm:spPr/>
      <dgm:t>
        <a:bodyPr/>
        <a:lstStyle/>
        <a:p>
          <a:endParaRPr lang="sv-SE"/>
        </a:p>
      </dgm:t>
    </dgm:pt>
    <dgm:pt modelId="{0AE29A5F-8EF5-49BC-A809-357CA08A200A}" type="sibTrans" cxnId="{9BC14B05-0781-4F86-8893-5C6B5CA794BB}">
      <dgm:prSet/>
      <dgm:spPr/>
      <dgm:t>
        <a:bodyPr/>
        <a:lstStyle/>
        <a:p>
          <a:endParaRPr lang="sv-SE"/>
        </a:p>
      </dgm:t>
    </dgm:pt>
    <dgm:pt modelId="{D80AAB21-E0CD-4CF9-8931-E1110AD9EECB}">
      <dgm:prSet phldrT="[Text]" custT="1"/>
      <dgm:spPr/>
      <dgm:t>
        <a:bodyPr/>
        <a:lstStyle/>
        <a:p>
          <a:r>
            <a:rPr lang="sv-SE" sz="1200" b="1" dirty="0"/>
            <a:t>Genomförandefas</a:t>
          </a:r>
        </a:p>
        <a:p>
          <a:r>
            <a:rPr lang="sv-SE" sz="1200" dirty="0"/>
            <a:t>jun -19 till dec -21</a:t>
          </a:r>
        </a:p>
      </dgm:t>
    </dgm:pt>
    <dgm:pt modelId="{9178F6F2-66D0-4F06-8DEC-AED4D265AD96}" type="parTrans" cxnId="{321B3074-4A36-47D7-A41E-500342B1CE07}">
      <dgm:prSet/>
      <dgm:spPr/>
      <dgm:t>
        <a:bodyPr/>
        <a:lstStyle/>
        <a:p>
          <a:endParaRPr lang="sv-SE"/>
        </a:p>
      </dgm:t>
    </dgm:pt>
    <dgm:pt modelId="{E66017AF-A3FB-462A-B7C8-B5B7DE251C01}" type="sibTrans" cxnId="{321B3074-4A36-47D7-A41E-500342B1CE07}">
      <dgm:prSet/>
      <dgm:spPr/>
      <dgm:t>
        <a:bodyPr/>
        <a:lstStyle/>
        <a:p>
          <a:endParaRPr lang="sv-SE"/>
        </a:p>
      </dgm:t>
    </dgm:pt>
    <dgm:pt modelId="{284F23D8-6FA2-4508-9C3D-6819B61BB03F}">
      <dgm:prSet custT="1"/>
      <dgm:spPr/>
      <dgm:t>
        <a:bodyPr/>
        <a:lstStyle/>
        <a:p>
          <a:r>
            <a:rPr lang="sv-SE" sz="1200" b="1" dirty="0"/>
            <a:t>Avslutningsfas</a:t>
          </a:r>
        </a:p>
        <a:p>
          <a:r>
            <a:rPr lang="sv-SE" sz="1200" dirty="0"/>
            <a:t>jan-feb -22</a:t>
          </a:r>
        </a:p>
      </dgm:t>
    </dgm:pt>
    <dgm:pt modelId="{E27C5318-55DE-44E6-901C-FB15CA83A7B4}" type="parTrans" cxnId="{A628DC07-7D87-4ABB-9966-491F2CB68A52}">
      <dgm:prSet/>
      <dgm:spPr/>
      <dgm:t>
        <a:bodyPr/>
        <a:lstStyle/>
        <a:p>
          <a:endParaRPr lang="sv-SE"/>
        </a:p>
      </dgm:t>
    </dgm:pt>
    <dgm:pt modelId="{C5E6F949-1CD8-4533-B0B3-A28C1294F98C}" type="sibTrans" cxnId="{A628DC07-7D87-4ABB-9966-491F2CB68A52}">
      <dgm:prSet/>
      <dgm:spPr/>
      <dgm:t>
        <a:bodyPr/>
        <a:lstStyle/>
        <a:p>
          <a:endParaRPr lang="sv-SE"/>
        </a:p>
      </dgm:t>
    </dgm:pt>
    <dgm:pt modelId="{5C8419EE-BBD1-4894-A028-037DB1C1F5B0}" type="pres">
      <dgm:prSet presAssocID="{25824684-3B50-41A3-83BF-8E40D6A3BD74}" presName="Name0" presStyleCnt="0">
        <dgm:presLayoutVars>
          <dgm:dir/>
          <dgm:resizeHandles val="exact"/>
        </dgm:presLayoutVars>
      </dgm:prSet>
      <dgm:spPr/>
    </dgm:pt>
    <dgm:pt modelId="{A43BE2C3-18FE-4AC4-8DEA-AC06FE7FC434}" type="pres">
      <dgm:prSet presAssocID="{25824684-3B50-41A3-83BF-8E40D6A3BD74}" presName="arrow" presStyleLbl="bgShp" presStyleIdx="0" presStyleCnt="1" custScaleY="74892" custLinFactNeighborX="1853" custLinFactNeighborY="-4279"/>
      <dgm:spPr/>
    </dgm:pt>
    <dgm:pt modelId="{D3F45EF7-41AB-41FC-8286-549C6999ACE9}" type="pres">
      <dgm:prSet presAssocID="{25824684-3B50-41A3-83BF-8E40D6A3BD74}" presName="points" presStyleCnt="0"/>
      <dgm:spPr/>
    </dgm:pt>
    <dgm:pt modelId="{6838FA12-ACB0-4B30-9797-D3866EF0D6EB}" type="pres">
      <dgm:prSet presAssocID="{1E3EA40E-AB27-43D2-B437-D07E69FB2B1D}" presName="compositeA" presStyleCnt="0"/>
      <dgm:spPr/>
    </dgm:pt>
    <dgm:pt modelId="{8D3E66C0-7283-4CBF-BD27-E132D6F002F1}" type="pres">
      <dgm:prSet presAssocID="{1E3EA40E-AB27-43D2-B437-D07E69FB2B1D}" presName="textA" presStyleLbl="revTx" presStyleIdx="0" presStyleCnt="4">
        <dgm:presLayoutVars>
          <dgm:bulletEnabled val="1"/>
        </dgm:presLayoutVars>
      </dgm:prSet>
      <dgm:spPr/>
    </dgm:pt>
    <dgm:pt modelId="{09ABEE98-C99F-4B35-9D02-1E3033DCB306}" type="pres">
      <dgm:prSet presAssocID="{1E3EA40E-AB27-43D2-B437-D07E69FB2B1D}" presName="circleA" presStyleLbl="node1" presStyleIdx="0" presStyleCnt="4"/>
      <dgm:spPr/>
    </dgm:pt>
    <dgm:pt modelId="{1B3F2BDF-75A9-4B39-93B6-A969E4504FF3}" type="pres">
      <dgm:prSet presAssocID="{1E3EA40E-AB27-43D2-B437-D07E69FB2B1D}" presName="spaceA" presStyleCnt="0"/>
      <dgm:spPr/>
    </dgm:pt>
    <dgm:pt modelId="{633934EA-7DF7-4C03-A493-06C99B34B809}" type="pres">
      <dgm:prSet presAssocID="{D708F718-7861-4C35-995F-0CA928424659}" presName="space" presStyleCnt="0"/>
      <dgm:spPr/>
    </dgm:pt>
    <dgm:pt modelId="{6BB29436-AEAF-4C23-9970-B4ED965955D6}" type="pres">
      <dgm:prSet presAssocID="{C8FD7985-7BF1-4C3E-967D-A53C4A211055}" presName="compositeB" presStyleCnt="0"/>
      <dgm:spPr/>
    </dgm:pt>
    <dgm:pt modelId="{83B6A31F-FF7A-4C2D-AC76-0C76D35D1E95}" type="pres">
      <dgm:prSet presAssocID="{C8FD7985-7BF1-4C3E-967D-A53C4A211055}" presName="textB" presStyleLbl="revTx" presStyleIdx="1" presStyleCnt="4">
        <dgm:presLayoutVars>
          <dgm:bulletEnabled val="1"/>
        </dgm:presLayoutVars>
      </dgm:prSet>
      <dgm:spPr/>
    </dgm:pt>
    <dgm:pt modelId="{09A8E047-05BB-42B5-98C2-32C5294843DD}" type="pres">
      <dgm:prSet presAssocID="{C8FD7985-7BF1-4C3E-967D-A53C4A211055}" presName="circleB" presStyleLbl="node1" presStyleIdx="1" presStyleCnt="4"/>
      <dgm:spPr/>
    </dgm:pt>
    <dgm:pt modelId="{29463B7D-516B-4B4A-9FE7-071938CFB3CD}" type="pres">
      <dgm:prSet presAssocID="{C8FD7985-7BF1-4C3E-967D-A53C4A211055}" presName="spaceB" presStyleCnt="0"/>
      <dgm:spPr/>
    </dgm:pt>
    <dgm:pt modelId="{893EBD89-C6F0-4605-90E4-5C2143EB689E}" type="pres">
      <dgm:prSet presAssocID="{0AE29A5F-8EF5-49BC-A809-357CA08A200A}" presName="space" presStyleCnt="0"/>
      <dgm:spPr/>
    </dgm:pt>
    <dgm:pt modelId="{C7FABA87-758B-4C1A-8914-CA99C493E460}" type="pres">
      <dgm:prSet presAssocID="{D80AAB21-E0CD-4CF9-8931-E1110AD9EECB}" presName="compositeA" presStyleCnt="0"/>
      <dgm:spPr/>
    </dgm:pt>
    <dgm:pt modelId="{C9E9D0B4-CD11-4127-9FFA-F60D93E9B656}" type="pres">
      <dgm:prSet presAssocID="{D80AAB21-E0CD-4CF9-8931-E1110AD9EECB}" presName="textA" presStyleLbl="revTx" presStyleIdx="2" presStyleCnt="4">
        <dgm:presLayoutVars>
          <dgm:bulletEnabled val="1"/>
        </dgm:presLayoutVars>
      </dgm:prSet>
      <dgm:spPr/>
    </dgm:pt>
    <dgm:pt modelId="{9FA759D6-09EE-4332-B8FB-425FA1358D54}" type="pres">
      <dgm:prSet presAssocID="{D80AAB21-E0CD-4CF9-8931-E1110AD9EECB}" presName="circleA" presStyleLbl="node1" presStyleIdx="2" presStyleCnt="4"/>
      <dgm:spPr/>
    </dgm:pt>
    <dgm:pt modelId="{182DF17A-4EA4-41DC-A2E1-4309D67C4A5E}" type="pres">
      <dgm:prSet presAssocID="{D80AAB21-E0CD-4CF9-8931-E1110AD9EECB}" presName="spaceA" presStyleCnt="0"/>
      <dgm:spPr/>
    </dgm:pt>
    <dgm:pt modelId="{23AAC6EE-0670-41B0-9329-C5C2EE634D1E}" type="pres">
      <dgm:prSet presAssocID="{E66017AF-A3FB-462A-B7C8-B5B7DE251C01}" presName="space" presStyleCnt="0"/>
      <dgm:spPr/>
    </dgm:pt>
    <dgm:pt modelId="{F731B5D0-7B08-49C5-A729-5365E01AB18A}" type="pres">
      <dgm:prSet presAssocID="{284F23D8-6FA2-4508-9C3D-6819B61BB03F}" presName="compositeB" presStyleCnt="0"/>
      <dgm:spPr/>
    </dgm:pt>
    <dgm:pt modelId="{315E1B74-4DD0-41D3-93DA-AB9041B157A2}" type="pres">
      <dgm:prSet presAssocID="{284F23D8-6FA2-4508-9C3D-6819B61BB03F}" presName="textB" presStyleLbl="revTx" presStyleIdx="3" presStyleCnt="4">
        <dgm:presLayoutVars>
          <dgm:bulletEnabled val="1"/>
        </dgm:presLayoutVars>
      </dgm:prSet>
      <dgm:spPr/>
    </dgm:pt>
    <dgm:pt modelId="{AD3A4523-CABF-4A34-BBFE-F7076F1749BF}" type="pres">
      <dgm:prSet presAssocID="{284F23D8-6FA2-4508-9C3D-6819B61BB03F}" presName="circleB" presStyleLbl="node1" presStyleIdx="3" presStyleCnt="4"/>
      <dgm:spPr/>
    </dgm:pt>
    <dgm:pt modelId="{1ECAEA0D-7699-454C-AE5D-CB98A8998B20}" type="pres">
      <dgm:prSet presAssocID="{284F23D8-6FA2-4508-9C3D-6819B61BB03F}" presName="spaceB" presStyleCnt="0"/>
      <dgm:spPr/>
    </dgm:pt>
  </dgm:ptLst>
  <dgm:cxnLst>
    <dgm:cxn modelId="{9BC14B05-0781-4F86-8893-5C6B5CA794BB}" srcId="{25824684-3B50-41A3-83BF-8E40D6A3BD74}" destId="{C8FD7985-7BF1-4C3E-967D-A53C4A211055}" srcOrd="1" destOrd="0" parTransId="{C4D63D5F-A69F-4445-BEB2-79B25D0F505C}" sibTransId="{0AE29A5F-8EF5-49BC-A809-357CA08A200A}"/>
    <dgm:cxn modelId="{7E74D305-604E-43B3-BBB9-93739384D04F}" type="presOf" srcId="{D80AAB21-E0CD-4CF9-8931-E1110AD9EECB}" destId="{C9E9D0B4-CD11-4127-9FFA-F60D93E9B656}" srcOrd="0" destOrd="0" presId="urn:microsoft.com/office/officeart/2005/8/layout/hProcess11"/>
    <dgm:cxn modelId="{A628DC07-7D87-4ABB-9966-491F2CB68A52}" srcId="{25824684-3B50-41A3-83BF-8E40D6A3BD74}" destId="{284F23D8-6FA2-4508-9C3D-6819B61BB03F}" srcOrd="3" destOrd="0" parTransId="{E27C5318-55DE-44E6-901C-FB15CA83A7B4}" sibTransId="{C5E6F949-1CD8-4533-B0B3-A28C1294F98C}"/>
    <dgm:cxn modelId="{4D63A11F-3C9D-4A8E-A560-0EA6AA9B09DA}" type="presOf" srcId="{C8FD7985-7BF1-4C3E-967D-A53C4A211055}" destId="{83B6A31F-FF7A-4C2D-AC76-0C76D35D1E95}" srcOrd="0" destOrd="0" presId="urn:microsoft.com/office/officeart/2005/8/layout/hProcess11"/>
    <dgm:cxn modelId="{579B7E24-B846-47AD-9E4E-95A826A10195}" type="presOf" srcId="{25824684-3B50-41A3-83BF-8E40D6A3BD74}" destId="{5C8419EE-BBD1-4894-A028-037DB1C1F5B0}" srcOrd="0" destOrd="0" presId="urn:microsoft.com/office/officeart/2005/8/layout/hProcess11"/>
    <dgm:cxn modelId="{00C7B139-B2CF-44CB-A632-BE54CC5BF300}" type="presOf" srcId="{1E3EA40E-AB27-43D2-B437-D07E69FB2B1D}" destId="{8D3E66C0-7283-4CBF-BD27-E132D6F002F1}" srcOrd="0" destOrd="0" presId="urn:microsoft.com/office/officeart/2005/8/layout/hProcess11"/>
    <dgm:cxn modelId="{321B3074-4A36-47D7-A41E-500342B1CE07}" srcId="{25824684-3B50-41A3-83BF-8E40D6A3BD74}" destId="{D80AAB21-E0CD-4CF9-8931-E1110AD9EECB}" srcOrd="2" destOrd="0" parTransId="{9178F6F2-66D0-4F06-8DEC-AED4D265AD96}" sibTransId="{E66017AF-A3FB-462A-B7C8-B5B7DE251C01}"/>
    <dgm:cxn modelId="{C6CB7A94-7FA8-4865-A575-8BBAAD0264FF}" type="presOf" srcId="{284F23D8-6FA2-4508-9C3D-6819B61BB03F}" destId="{315E1B74-4DD0-41D3-93DA-AB9041B157A2}" srcOrd="0" destOrd="0" presId="urn:microsoft.com/office/officeart/2005/8/layout/hProcess11"/>
    <dgm:cxn modelId="{6E4B75E9-5623-4475-9159-F4C188DCBAFC}" srcId="{25824684-3B50-41A3-83BF-8E40D6A3BD74}" destId="{1E3EA40E-AB27-43D2-B437-D07E69FB2B1D}" srcOrd="0" destOrd="0" parTransId="{A8DE2D02-891F-4C9C-8934-D1F02D53DDCC}" sibTransId="{D708F718-7861-4C35-995F-0CA928424659}"/>
    <dgm:cxn modelId="{9C016A0A-72F6-4596-8B2E-072A30ADD19F}" type="presParOf" srcId="{5C8419EE-BBD1-4894-A028-037DB1C1F5B0}" destId="{A43BE2C3-18FE-4AC4-8DEA-AC06FE7FC434}" srcOrd="0" destOrd="0" presId="urn:microsoft.com/office/officeart/2005/8/layout/hProcess11"/>
    <dgm:cxn modelId="{F0E41B2E-30DC-46DC-99C0-16C10F9F7D60}" type="presParOf" srcId="{5C8419EE-BBD1-4894-A028-037DB1C1F5B0}" destId="{D3F45EF7-41AB-41FC-8286-549C6999ACE9}" srcOrd="1" destOrd="0" presId="urn:microsoft.com/office/officeart/2005/8/layout/hProcess11"/>
    <dgm:cxn modelId="{D15AEF79-9359-4324-A2A2-1BE45E7D2BD8}" type="presParOf" srcId="{D3F45EF7-41AB-41FC-8286-549C6999ACE9}" destId="{6838FA12-ACB0-4B30-9797-D3866EF0D6EB}" srcOrd="0" destOrd="0" presId="urn:microsoft.com/office/officeart/2005/8/layout/hProcess11"/>
    <dgm:cxn modelId="{6FBB8F24-4E04-4C29-8E0E-B336706135CF}" type="presParOf" srcId="{6838FA12-ACB0-4B30-9797-D3866EF0D6EB}" destId="{8D3E66C0-7283-4CBF-BD27-E132D6F002F1}" srcOrd="0" destOrd="0" presId="urn:microsoft.com/office/officeart/2005/8/layout/hProcess11"/>
    <dgm:cxn modelId="{4197A686-2E28-4DDF-86B2-0658AA2CD5B5}" type="presParOf" srcId="{6838FA12-ACB0-4B30-9797-D3866EF0D6EB}" destId="{09ABEE98-C99F-4B35-9D02-1E3033DCB306}" srcOrd="1" destOrd="0" presId="urn:microsoft.com/office/officeart/2005/8/layout/hProcess11"/>
    <dgm:cxn modelId="{8A419323-A151-4814-8A5E-29329A93BFE7}" type="presParOf" srcId="{6838FA12-ACB0-4B30-9797-D3866EF0D6EB}" destId="{1B3F2BDF-75A9-4B39-93B6-A969E4504FF3}" srcOrd="2" destOrd="0" presId="urn:microsoft.com/office/officeart/2005/8/layout/hProcess11"/>
    <dgm:cxn modelId="{AC23B314-FF9F-4DEB-9479-3EE1E3C83C8E}" type="presParOf" srcId="{D3F45EF7-41AB-41FC-8286-549C6999ACE9}" destId="{633934EA-7DF7-4C03-A493-06C99B34B809}" srcOrd="1" destOrd="0" presId="urn:microsoft.com/office/officeart/2005/8/layout/hProcess11"/>
    <dgm:cxn modelId="{DF6454FA-1BF3-4A3F-BFD1-41B874F4AA22}" type="presParOf" srcId="{D3F45EF7-41AB-41FC-8286-549C6999ACE9}" destId="{6BB29436-AEAF-4C23-9970-B4ED965955D6}" srcOrd="2" destOrd="0" presId="urn:microsoft.com/office/officeart/2005/8/layout/hProcess11"/>
    <dgm:cxn modelId="{CF765B31-9A64-44D6-B121-329AFD1F1574}" type="presParOf" srcId="{6BB29436-AEAF-4C23-9970-B4ED965955D6}" destId="{83B6A31F-FF7A-4C2D-AC76-0C76D35D1E95}" srcOrd="0" destOrd="0" presId="urn:microsoft.com/office/officeart/2005/8/layout/hProcess11"/>
    <dgm:cxn modelId="{E0CB7394-DE8C-4AA6-ABAD-F13E69A62772}" type="presParOf" srcId="{6BB29436-AEAF-4C23-9970-B4ED965955D6}" destId="{09A8E047-05BB-42B5-98C2-32C5294843DD}" srcOrd="1" destOrd="0" presId="urn:microsoft.com/office/officeart/2005/8/layout/hProcess11"/>
    <dgm:cxn modelId="{E08BCE31-A6C4-421D-AD3D-6BA1681633AD}" type="presParOf" srcId="{6BB29436-AEAF-4C23-9970-B4ED965955D6}" destId="{29463B7D-516B-4B4A-9FE7-071938CFB3CD}" srcOrd="2" destOrd="0" presId="urn:microsoft.com/office/officeart/2005/8/layout/hProcess11"/>
    <dgm:cxn modelId="{773C8011-86E5-410C-BE1C-7525DE9DFFE6}" type="presParOf" srcId="{D3F45EF7-41AB-41FC-8286-549C6999ACE9}" destId="{893EBD89-C6F0-4605-90E4-5C2143EB689E}" srcOrd="3" destOrd="0" presId="urn:microsoft.com/office/officeart/2005/8/layout/hProcess11"/>
    <dgm:cxn modelId="{419B873B-1B17-4053-9C37-11853460051B}" type="presParOf" srcId="{D3F45EF7-41AB-41FC-8286-549C6999ACE9}" destId="{C7FABA87-758B-4C1A-8914-CA99C493E460}" srcOrd="4" destOrd="0" presId="urn:microsoft.com/office/officeart/2005/8/layout/hProcess11"/>
    <dgm:cxn modelId="{C5BA3EA1-9EC5-4544-9028-578DAB4C8225}" type="presParOf" srcId="{C7FABA87-758B-4C1A-8914-CA99C493E460}" destId="{C9E9D0B4-CD11-4127-9FFA-F60D93E9B656}" srcOrd="0" destOrd="0" presId="urn:microsoft.com/office/officeart/2005/8/layout/hProcess11"/>
    <dgm:cxn modelId="{0C428886-7088-4DFD-87BA-D15A66D427A2}" type="presParOf" srcId="{C7FABA87-758B-4C1A-8914-CA99C493E460}" destId="{9FA759D6-09EE-4332-B8FB-425FA1358D54}" srcOrd="1" destOrd="0" presId="urn:microsoft.com/office/officeart/2005/8/layout/hProcess11"/>
    <dgm:cxn modelId="{A7FDDBC1-9373-41F2-828F-7B2E92DFF579}" type="presParOf" srcId="{C7FABA87-758B-4C1A-8914-CA99C493E460}" destId="{182DF17A-4EA4-41DC-A2E1-4309D67C4A5E}" srcOrd="2" destOrd="0" presId="urn:microsoft.com/office/officeart/2005/8/layout/hProcess11"/>
    <dgm:cxn modelId="{49FAFB32-82FF-49DD-B2DC-E8EC791DEDAA}" type="presParOf" srcId="{D3F45EF7-41AB-41FC-8286-549C6999ACE9}" destId="{23AAC6EE-0670-41B0-9329-C5C2EE634D1E}" srcOrd="5" destOrd="0" presId="urn:microsoft.com/office/officeart/2005/8/layout/hProcess11"/>
    <dgm:cxn modelId="{91515D8F-BA65-4B30-952D-167CB51F002D}" type="presParOf" srcId="{D3F45EF7-41AB-41FC-8286-549C6999ACE9}" destId="{F731B5D0-7B08-49C5-A729-5365E01AB18A}" srcOrd="6" destOrd="0" presId="urn:microsoft.com/office/officeart/2005/8/layout/hProcess11"/>
    <dgm:cxn modelId="{438137E4-8994-4CEE-8D6C-587196BC3903}" type="presParOf" srcId="{F731B5D0-7B08-49C5-A729-5365E01AB18A}" destId="{315E1B74-4DD0-41D3-93DA-AB9041B157A2}" srcOrd="0" destOrd="0" presId="urn:microsoft.com/office/officeart/2005/8/layout/hProcess11"/>
    <dgm:cxn modelId="{91E2ACB9-F1C2-4BAB-8AC4-0447CBF7C44C}" type="presParOf" srcId="{F731B5D0-7B08-49C5-A729-5365E01AB18A}" destId="{AD3A4523-CABF-4A34-BBFE-F7076F1749BF}" srcOrd="1" destOrd="0" presId="urn:microsoft.com/office/officeart/2005/8/layout/hProcess11"/>
    <dgm:cxn modelId="{E8E3E679-C218-48DE-9A8F-9A9A90280CC3}" type="presParOf" srcId="{F731B5D0-7B08-49C5-A729-5365E01AB18A}" destId="{1ECAEA0D-7699-454C-AE5D-CB98A8998B20}"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BE2C3-18FE-4AC4-8DEA-AC06FE7FC434}">
      <dsp:nvSpPr>
        <dsp:cNvPr id="0" name=""/>
        <dsp:cNvSpPr/>
      </dsp:nvSpPr>
      <dsp:spPr>
        <a:xfrm>
          <a:off x="0" y="1135609"/>
          <a:ext cx="7869739" cy="1021291"/>
        </a:xfrm>
        <a:prstGeom prst="notchedRightArrow">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D3E66C0-7283-4CBF-BD27-E132D6F002F1}">
      <dsp:nvSpPr>
        <dsp:cNvPr id="0" name=""/>
        <dsp:cNvSpPr/>
      </dsp:nvSpPr>
      <dsp:spPr>
        <a:xfrm>
          <a:off x="3544" y="0"/>
          <a:ext cx="1704982" cy="136368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sv-SE" sz="1200" b="1" kern="1200" dirty="0"/>
            <a:t>ESF-finansiering </a:t>
          </a:r>
        </a:p>
        <a:p>
          <a:pPr marL="0" lvl="0" indent="0" algn="ctr" defTabSz="533400">
            <a:lnSpc>
              <a:spcPct val="90000"/>
            </a:lnSpc>
            <a:spcBef>
              <a:spcPct val="0"/>
            </a:spcBef>
            <a:spcAft>
              <a:spcPct val="35000"/>
            </a:spcAft>
            <a:buNone/>
          </a:pPr>
          <a:r>
            <a:rPr lang="sv-SE" sz="1200" kern="1200" dirty="0"/>
            <a:t>27,3 Mkr</a:t>
          </a:r>
        </a:p>
      </dsp:txBody>
      <dsp:txXfrm>
        <a:off x="3544" y="0"/>
        <a:ext cx="1704982" cy="1363685"/>
      </dsp:txXfrm>
    </dsp:sp>
    <dsp:sp modelId="{09ABEE98-C99F-4B35-9D02-1E3033DCB306}">
      <dsp:nvSpPr>
        <dsp:cNvPr id="0" name=""/>
        <dsp:cNvSpPr/>
      </dsp:nvSpPr>
      <dsp:spPr>
        <a:xfrm>
          <a:off x="685575" y="1534146"/>
          <a:ext cx="340921" cy="34092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3B6A31F-FF7A-4C2D-AC76-0C76D35D1E95}">
      <dsp:nvSpPr>
        <dsp:cNvPr id="0" name=""/>
        <dsp:cNvSpPr/>
      </dsp:nvSpPr>
      <dsp:spPr>
        <a:xfrm>
          <a:off x="1793775" y="2045528"/>
          <a:ext cx="1704982" cy="136368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sv-SE" sz="1200" b="1" kern="1200" dirty="0"/>
            <a:t>Analys- och planeringsfasfas</a:t>
          </a:r>
        </a:p>
        <a:p>
          <a:pPr marL="0" lvl="0" indent="0" algn="ctr" defTabSz="533400">
            <a:lnSpc>
              <a:spcPct val="90000"/>
            </a:lnSpc>
            <a:spcBef>
              <a:spcPct val="0"/>
            </a:spcBef>
            <a:spcAft>
              <a:spcPct val="35000"/>
            </a:spcAft>
            <a:buNone/>
          </a:pPr>
          <a:r>
            <a:rPr lang="sv-SE" sz="1200" b="0" kern="1200" dirty="0"/>
            <a:t>sep -18 till maj -19</a:t>
          </a:r>
          <a:endParaRPr lang="sv-SE" sz="1200" kern="1200" dirty="0"/>
        </a:p>
      </dsp:txBody>
      <dsp:txXfrm>
        <a:off x="1793775" y="2045528"/>
        <a:ext cx="1704982" cy="1363685"/>
      </dsp:txXfrm>
    </dsp:sp>
    <dsp:sp modelId="{09A8E047-05BB-42B5-98C2-32C5294843DD}">
      <dsp:nvSpPr>
        <dsp:cNvPr id="0" name=""/>
        <dsp:cNvSpPr/>
      </dsp:nvSpPr>
      <dsp:spPr>
        <a:xfrm>
          <a:off x="2475806" y="1534146"/>
          <a:ext cx="340921" cy="34092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9E9D0B4-CD11-4127-9FFA-F60D93E9B656}">
      <dsp:nvSpPr>
        <dsp:cNvPr id="0" name=""/>
        <dsp:cNvSpPr/>
      </dsp:nvSpPr>
      <dsp:spPr>
        <a:xfrm>
          <a:off x="3584007" y="0"/>
          <a:ext cx="1704982" cy="136368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sv-SE" sz="1200" b="1" kern="1200" dirty="0"/>
            <a:t>Genomförandefas</a:t>
          </a:r>
        </a:p>
        <a:p>
          <a:pPr marL="0" lvl="0" indent="0" algn="ctr" defTabSz="533400">
            <a:lnSpc>
              <a:spcPct val="90000"/>
            </a:lnSpc>
            <a:spcBef>
              <a:spcPct val="0"/>
            </a:spcBef>
            <a:spcAft>
              <a:spcPct val="35000"/>
            </a:spcAft>
            <a:buNone/>
          </a:pPr>
          <a:r>
            <a:rPr lang="sv-SE" sz="1200" kern="1200" dirty="0"/>
            <a:t>jun -19 till dec -21</a:t>
          </a:r>
        </a:p>
      </dsp:txBody>
      <dsp:txXfrm>
        <a:off x="3584007" y="0"/>
        <a:ext cx="1704982" cy="1363685"/>
      </dsp:txXfrm>
    </dsp:sp>
    <dsp:sp modelId="{9FA759D6-09EE-4332-B8FB-425FA1358D54}">
      <dsp:nvSpPr>
        <dsp:cNvPr id="0" name=""/>
        <dsp:cNvSpPr/>
      </dsp:nvSpPr>
      <dsp:spPr>
        <a:xfrm>
          <a:off x="4266037" y="1534146"/>
          <a:ext cx="340921" cy="34092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15E1B74-4DD0-41D3-93DA-AB9041B157A2}">
      <dsp:nvSpPr>
        <dsp:cNvPr id="0" name=""/>
        <dsp:cNvSpPr/>
      </dsp:nvSpPr>
      <dsp:spPr>
        <a:xfrm>
          <a:off x="5374238" y="2045528"/>
          <a:ext cx="1704982" cy="136368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sv-SE" sz="1200" b="1" kern="1200" dirty="0"/>
            <a:t>Avslutningsfas</a:t>
          </a:r>
        </a:p>
        <a:p>
          <a:pPr marL="0" lvl="0" indent="0" algn="ctr" defTabSz="533400">
            <a:lnSpc>
              <a:spcPct val="90000"/>
            </a:lnSpc>
            <a:spcBef>
              <a:spcPct val="0"/>
            </a:spcBef>
            <a:spcAft>
              <a:spcPct val="35000"/>
            </a:spcAft>
            <a:buNone/>
          </a:pPr>
          <a:r>
            <a:rPr lang="sv-SE" sz="1200" kern="1200" dirty="0"/>
            <a:t>jan-feb -22</a:t>
          </a:r>
        </a:p>
      </dsp:txBody>
      <dsp:txXfrm>
        <a:off x="5374238" y="2045528"/>
        <a:ext cx="1704982" cy="1363685"/>
      </dsp:txXfrm>
    </dsp:sp>
    <dsp:sp modelId="{AD3A4523-CABF-4A34-BBFE-F7076F1749BF}">
      <dsp:nvSpPr>
        <dsp:cNvPr id="0" name=""/>
        <dsp:cNvSpPr/>
      </dsp:nvSpPr>
      <dsp:spPr>
        <a:xfrm>
          <a:off x="6056268" y="1534146"/>
          <a:ext cx="340921" cy="34092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F1B02E06-EBCA-4AA6-92C6-F1EB493896BE}" type="datetimeFigureOut">
              <a:rPr lang="sv-SE" smtClean="0"/>
              <a:pPr/>
              <a:t>2022-05-18</a:t>
            </a:fld>
            <a:endParaRPr lang="sv-SE"/>
          </a:p>
        </p:txBody>
      </p:sp>
      <p:sp>
        <p:nvSpPr>
          <p:cNvPr id="4" name="Platshållare för sidfo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FA50118F-F7C9-44E0-BA14-4061DA1E0163}" type="slidenum">
              <a:rPr lang="sv-SE" smtClean="0"/>
              <a:pPr/>
              <a:t>‹#›</a:t>
            </a:fld>
            <a:endParaRPr lang="sv-S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F6B665FB-5F68-4374-BAFB-5FC73F1EC62F}" type="datetimeFigureOut">
              <a:rPr lang="sv-SE" smtClean="0"/>
              <a:pPr/>
              <a:t>2022-05-18</a:t>
            </a:fld>
            <a:endParaRPr lang="sv-SE"/>
          </a:p>
        </p:txBody>
      </p:sp>
      <p:sp>
        <p:nvSpPr>
          <p:cNvPr id="4" name="Platshållare för bildobjekt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B3D0F7E9-8B7A-40A6-AD7A-EE6D31658A4A}" type="slidenum">
              <a:rPr lang="sv-SE" smtClean="0"/>
              <a:pPr/>
              <a:t>‹#›</a:t>
            </a:fld>
            <a:endParaRPr lang="sv-S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7" name="Platshållare för innehåll 6"/>
          <p:cNvSpPr>
            <a:spLocks noGrp="1"/>
          </p:cNvSpPr>
          <p:nvPr>
            <p:ph sz="quarter" idx="12"/>
          </p:nvPr>
        </p:nvSpPr>
        <p:spPr>
          <a:xfrm>
            <a:off x="1071033" y="1980000"/>
            <a:ext cx="10209600" cy="3754050"/>
          </a:xfrm>
        </p:spPr>
        <p:txBody>
          <a:bodyPr/>
          <a:lstStyle/>
          <a:p>
            <a:pPr lvl="0"/>
            <a:r>
              <a:rPr lang="sv-SE"/>
              <a:t>Redigera format för bakgrundstext</a:t>
            </a:r>
          </a:p>
        </p:txBody>
      </p:sp>
      <p:sp>
        <p:nvSpPr>
          <p:cNvPr id="6" name="Platshållare för datum 3"/>
          <p:cNvSpPr>
            <a:spLocks noGrp="1"/>
          </p:cNvSpPr>
          <p:nvPr>
            <p:ph type="dt" sz="half" idx="2"/>
          </p:nvPr>
        </p:nvSpPr>
        <p:spPr>
          <a:xfrm>
            <a:off x="1060435" y="6295664"/>
            <a:ext cx="2844800" cy="214315"/>
          </a:xfrm>
          <a:prstGeom prst="rect">
            <a:avLst/>
          </a:prstGeom>
        </p:spPr>
        <p:txBody>
          <a:bodyPr vert="horz" lIns="91440" tIns="45720" rIns="91440" bIns="45720" rtlCol="0" anchor="ctr"/>
          <a:lstStyle>
            <a:lvl1pPr algn="l">
              <a:defRPr sz="1000">
                <a:solidFill>
                  <a:schemeClr val="tx1"/>
                </a:solidFill>
              </a:defRPr>
            </a:lvl1pPr>
          </a:lstStyle>
          <a:p>
            <a:fld id="{2A087450-6BCB-4293-B7B8-DD67EB8C0627}" type="datetimeFigureOut">
              <a:rPr lang="sv-SE" smtClean="0"/>
              <a:pPr/>
              <a:t>2022-05-18</a:t>
            </a:fld>
            <a:endParaRPr lang="sv-SE"/>
          </a:p>
        </p:txBody>
      </p:sp>
      <p:sp>
        <p:nvSpPr>
          <p:cNvPr id="8" name="Platshållare för bildnummer 5"/>
          <p:cNvSpPr>
            <a:spLocks noGrp="1"/>
          </p:cNvSpPr>
          <p:nvPr>
            <p:ph type="sldNum" sz="quarter" idx="4"/>
          </p:nvPr>
        </p:nvSpPr>
        <p:spPr>
          <a:xfrm>
            <a:off x="1047715" y="6522234"/>
            <a:ext cx="2844800" cy="165482"/>
          </a:xfrm>
          <a:prstGeom prst="rect">
            <a:avLst/>
          </a:prstGeom>
        </p:spPr>
        <p:txBody>
          <a:bodyPr vert="horz" lIns="91440" tIns="45720" rIns="91440" bIns="45720" rtlCol="0" anchor="ctr"/>
          <a:lstStyle>
            <a:lvl1pPr algn="l">
              <a:defRPr sz="1000">
                <a:solidFill>
                  <a:schemeClr val="tx1"/>
                </a:solidFill>
              </a:defRPr>
            </a:lvl1pPr>
          </a:lstStyle>
          <a:p>
            <a:r>
              <a:rPr lang="sv-SE"/>
              <a:t>Sidan </a:t>
            </a:r>
            <a:fld id="{F37F46C1-8F1F-48A2-9E35-2BB854BF41E2}" type="slidenum">
              <a:rPr lang="sv-SE" smtClean="0"/>
              <a:pPr/>
              <a:t>‹#›</a:t>
            </a:fld>
            <a:endParaRPr lang="sv-SE"/>
          </a:p>
        </p:txBody>
      </p:sp>
    </p:spTree>
    <p:extLst>
      <p:ext uri="{BB962C8B-B14F-4D97-AF65-F5344CB8AC3E}">
        <p14:creationId xmlns:p14="http://schemas.microsoft.com/office/powerpoint/2010/main" val="4046911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815415" y="1644652"/>
            <a:ext cx="5166285" cy="4062413"/>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Picture Placeholder 3"/>
          <p:cNvSpPr>
            <a:spLocks noGrp="1"/>
          </p:cNvSpPr>
          <p:nvPr>
            <p:ph type="pic" sz="quarter" idx="10"/>
          </p:nvPr>
        </p:nvSpPr>
        <p:spPr>
          <a:xfrm>
            <a:off x="6210301" y="1645200"/>
            <a:ext cx="5166784" cy="4060800"/>
          </a:xfrm>
          <a:noFill/>
        </p:spPr>
        <p:txBody>
          <a:bodyPr tIns="0" anchor="t" anchorCtr="0"/>
          <a:lstStyle>
            <a:lvl1pPr>
              <a:buNone/>
              <a:defRPr/>
            </a:lvl1pPr>
          </a:lstStyle>
          <a:p>
            <a:r>
              <a:rPr lang="en-US" noProof="0"/>
              <a:t>Click icon to add picture</a:t>
            </a:r>
            <a:endParaRPr lang="en-GB" noProof="0" dirty="0"/>
          </a:p>
        </p:txBody>
      </p:sp>
      <p:sp>
        <p:nvSpPr>
          <p:cNvPr id="2" name="Slide Number Placeholder 1"/>
          <p:cNvSpPr>
            <a:spLocks noGrp="1"/>
          </p:cNvSpPr>
          <p:nvPr>
            <p:ph type="sldNum" sz="quarter" idx="11"/>
          </p:nvPr>
        </p:nvSpPr>
        <p:spPr/>
        <p:txBody>
          <a:bodyPr/>
          <a:lstStyle/>
          <a:p>
            <a:fld id="{31421AFA-3AE7-4CEA-BC9B-447859BED57B}" type="slidenum">
              <a:rPr lang="en-GB" smtClean="0"/>
              <a:pPr/>
              <a:t>‹#›</a:t>
            </a:fld>
            <a:endParaRPr lang="en-GB" dirty="0"/>
          </a:p>
        </p:txBody>
      </p:sp>
    </p:spTree>
    <p:extLst>
      <p:ext uri="{BB962C8B-B14F-4D97-AF65-F5344CB8AC3E}">
        <p14:creationId xmlns:p14="http://schemas.microsoft.com/office/powerpoint/2010/main" val="185565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817033" y="3317165"/>
            <a:ext cx="4887952" cy="1071942"/>
          </a:xfrm>
        </p:spPr>
        <p:txBody>
          <a:bodyPr/>
          <a:lstStyle/>
          <a:p>
            <a:r>
              <a:rPr lang="en-US" noProof="0"/>
              <a:t>Click to edit Master title style</a:t>
            </a:r>
            <a:endParaRPr lang="en-GB" noProof="0" dirty="0"/>
          </a:p>
        </p:txBody>
      </p:sp>
      <p:sp>
        <p:nvSpPr>
          <p:cNvPr id="4" name="Content Placeholder 2"/>
          <p:cNvSpPr>
            <a:spLocks noGrp="1"/>
          </p:cNvSpPr>
          <p:nvPr>
            <p:ph sz="quarter" idx="2"/>
          </p:nvPr>
        </p:nvSpPr>
        <p:spPr>
          <a:xfrm>
            <a:off x="6211108" y="3376799"/>
            <a:ext cx="5165976" cy="23328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Picture Placeholder3"/>
          <p:cNvSpPr>
            <a:spLocks noGrp="1"/>
          </p:cNvSpPr>
          <p:nvPr>
            <p:ph type="pic" sz="quarter" idx="10"/>
          </p:nvPr>
        </p:nvSpPr>
        <p:spPr>
          <a:xfrm>
            <a:off x="1" y="-1"/>
            <a:ext cx="12192000" cy="2878139"/>
          </a:xfrm>
          <a:noFill/>
          <a:ln>
            <a:noFill/>
          </a:ln>
        </p:spPr>
        <p:txBody>
          <a:bodyPr tIns="936000" anchor="ctr" anchorCtr="1"/>
          <a:lstStyle>
            <a:lvl1pPr>
              <a:buNone/>
              <a:defRPr>
                <a:solidFill>
                  <a:schemeClr val="tx1"/>
                </a:solidFill>
              </a:defRPr>
            </a:lvl1pPr>
          </a:lstStyle>
          <a:p>
            <a:r>
              <a:rPr lang="en-US" noProof="0"/>
              <a:t>Click icon to add picture</a:t>
            </a:r>
            <a:endParaRPr lang="en-GB" noProof="0" dirty="0"/>
          </a:p>
        </p:txBody>
      </p:sp>
      <p:sp>
        <p:nvSpPr>
          <p:cNvPr id="3" name="Slide Number Placeholder 2"/>
          <p:cNvSpPr>
            <a:spLocks noGrp="1"/>
          </p:cNvSpPr>
          <p:nvPr>
            <p:ph type="sldNum" sz="quarter" idx="11"/>
          </p:nvPr>
        </p:nvSpPr>
        <p:spPr/>
        <p:txBody>
          <a:bodyPr/>
          <a:lstStyle/>
          <a:p>
            <a:fld id="{31421AFA-3AE7-4CEA-BC9B-447859BED57B}" type="slidenum">
              <a:rPr lang="en-GB" smtClean="0"/>
              <a:pPr/>
              <a:t>‹#›</a:t>
            </a:fld>
            <a:endParaRPr lang="en-GB" dirty="0"/>
          </a:p>
        </p:txBody>
      </p:sp>
    </p:spTree>
    <p:extLst>
      <p:ext uri="{BB962C8B-B14F-4D97-AF65-F5344CB8AC3E}">
        <p14:creationId xmlns:p14="http://schemas.microsoft.com/office/powerpoint/2010/main" val="237568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Tree>
    <p:extLst>
      <p:ext uri="{BB962C8B-B14F-4D97-AF65-F5344CB8AC3E}">
        <p14:creationId xmlns:p14="http://schemas.microsoft.com/office/powerpoint/2010/main" val="243253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817035" y="1644652"/>
            <a:ext cx="5165446" cy="4062413"/>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6211108" y="1644652"/>
            <a:ext cx="5165976" cy="4062413"/>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Tree>
    <p:extLst>
      <p:ext uri="{BB962C8B-B14F-4D97-AF65-F5344CB8AC3E}">
        <p14:creationId xmlns:p14="http://schemas.microsoft.com/office/powerpoint/2010/main" val="143793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t>Click to edit Master title style</a:t>
            </a:r>
            <a:endParaRPr lang="en-GB" dirty="0"/>
          </a:p>
        </p:txBody>
      </p:sp>
      <p:sp>
        <p:nvSpPr>
          <p:cNvPr id="3" name="Text Placeholder 2"/>
          <p:cNvSpPr>
            <a:spLocks noGrp="1"/>
          </p:cNvSpPr>
          <p:nvPr>
            <p:ph type="body" sz="half" idx="1"/>
          </p:nvPr>
        </p:nvSpPr>
        <p:spPr>
          <a:xfrm>
            <a:off x="817035" y="1644652"/>
            <a:ext cx="5165446" cy="40624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quarter" idx="2"/>
          </p:nvPr>
        </p:nvSpPr>
        <p:spPr>
          <a:xfrm>
            <a:off x="6211109" y="1644653"/>
            <a:ext cx="5165974" cy="191452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Content Placeholder 4"/>
          <p:cNvSpPr>
            <a:spLocks noGrp="1"/>
          </p:cNvSpPr>
          <p:nvPr>
            <p:ph sz="quarter" idx="3"/>
          </p:nvPr>
        </p:nvSpPr>
        <p:spPr>
          <a:xfrm>
            <a:off x="6211108" y="3790950"/>
            <a:ext cx="5165976" cy="191452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Tree>
    <p:extLst>
      <p:ext uri="{BB962C8B-B14F-4D97-AF65-F5344CB8AC3E}">
        <p14:creationId xmlns:p14="http://schemas.microsoft.com/office/powerpoint/2010/main" val="306705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small image">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817035" y="1644652"/>
            <a:ext cx="5165446" cy="4062413"/>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3"/>
          <p:cNvSpPr>
            <a:spLocks noGrp="1"/>
          </p:cNvSpPr>
          <p:nvPr>
            <p:ph type="pic" sz="quarter" idx="11"/>
          </p:nvPr>
        </p:nvSpPr>
        <p:spPr>
          <a:xfrm>
            <a:off x="6211108" y="1645202"/>
            <a:ext cx="5165976" cy="1913975"/>
          </a:xfrm>
          <a:noFill/>
          <a:ln>
            <a:noFill/>
          </a:ln>
        </p:spPr>
        <p:txBody>
          <a:bodyPr lIns="38399" tIns="0" anchor="t" anchorCtr="0"/>
          <a:lstStyle>
            <a:lvl1pPr marL="0" indent="0">
              <a:buNone/>
              <a:defRPr sz="1800">
                <a:solidFill>
                  <a:schemeClr val="tx1"/>
                </a:solidFill>
              </a:defRPr>
            </a:lvl1pPr>
          </a:lstStyle>
          <a:p>
            <a:r>
              <a:rPr lang="en-US" noProof="0"/>
              <a:t>Click icon to add picture</a:t>
            </a:r>
            <a:endParaRPr lang="en-GB" noProof="0" dirty="0"/>
          </a:p>
        </p:txBody>
      </p:sp>
      <p:sp>
        <p:nvSpPr>
          <p:cNvPr id="2" name="Slide Number Placeholder 1"/>
          <p:cNvSpPr>
            <a:spLocks noGrp="1"/>
          </p:cNvSpPr>
          <p:nvPr>
            <p:ph type="sldNum" sz="quarter" idx="12"/>
          </p:nvPr>
        </p:nvSpPr>
        <p:spPr/>
        <p:txBody>
          <a:bodyPr/>
          <a:lstStyle/>
          <a:p>
            <a:fld id="{31421AFA-3AE7-4CEA-BC9B-447859BED57B}" type="slidenum">
              <a:rPr lang="en-GB" smtClean="0"/>
              <a:pPr/>
              <a:t>‹#›</a:t>
            </a:fld>
            <a:endParaRPr lang="en-GB" dirty="0"/>
          </a:p>
        </p:txBody>
      </p:sp>
    </p:spTree>
    <p:extLst>
      <p:ext uri="{BB962C8B-B14F-4D97-AF65-F5344CB8AC3E}">
        <p14:creationId xmlns:p14="http://schemas.microsoft.com/office/powerpoint/2010/main" val="21894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817035" y="1644652"/>
            <a:ext cx="5165446" cy="4062413"/>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3"/>
          <p:cNvSpPr>
            <a:spLocks noGrp="1"/>
          </p:cNvSpPr>
          <p:nvPr>
            <p:ph type="pic" sz="quarter" idx="11"/>
          </p:nvPr>
        </p:nvSpPr>
        <p:spPr>
          <a:xfrm>
            <a:off x="6211108" y="1645202"/>
            <a:ext cx="5165976" cy="1913975"/>
          </a:xfrm>
          <a:noFill/>
          <a:ln>
            <a:noFill/>
          </a:ln>
        </p:spPr>
        <p:txBody>
          <a:bodyPr tIns="0" anchor="t" anchorCtr="0"/>
          <a:lstStyle>
            <a:lvl1pPr marL="0" indent="0">
              <a:buNone/>
              <a:defRPr sz="1800">
                <a:solidFill>
                  <a:schemeClr val="tx1"/>
                </a:solidFill>
              </a:defRPr>
            </a:lvl1pPr>
          </a:lstStyle>
          <a:p>
            <a:r>
              <a:rPr lang="en-US" noProof="0"/>
              <a:t>Click icon to add picture</a:t>
            </a:r>
            <a:endParaRPr lang="en-GB" noProof="0" dirty="0"/>
          </a:p>
        </p:txBody>
      </p:sp>
      <p:sp>
        <p:nvSpPr>
          <p:cNvPr id="10" name="Picture Placeholder 4"/>
          <p:cNvSpPr>
            <a:spLocks noGrp="1"/>
          </p:cNvSpPr>
          <p:nvPr>
            <p:ph type="pic" sz="quarter" idx="12"/>
          </p:nvPr>
        </p:nvSpPr>
        <p:spPr>
          <a:xfrm>
            <a:off x="6211108" y="3790951"/>
            <a:ext cx="5165976" cy="1916113"/>
          </a:xfrm>
          <a:noFill/>
          <a:ln>
            <a:noFill/>
          </a:ln>
        </p:spPr>
        <p:txBody>
          <a:bodyPr tIns="0" anchor="t" anchorCtr="0"/>
          <a:lstStyle>
            <a:lvl1pPr marL="0" indent="0">
              <a:buNone/>
              <a:defRPr sz="1800">
                <a:solidFill>
                  <a:schemeClr val="tx1"/>
                </a:solidFill>
              </a:defRPr>
            </a:lvl1pPr>
          </a:lstStyle>
          <a:p>
            <a:r>
              <a:rPr lang="en-US" noProof="0"/>
              <a:t>Click icon to add picture</a:t>
            </a:r>
            <a:endParaRPr lang="en-GB" noProof="0" dirty="0"/>
          </a:p>
        </p:txBody>
      </p:sp>
      <p:sp>
        <p:nvSpPr>
          <p:cNvPr id="2" name="Slide Number Placeholder 1"/>
          <p:cNvSpPr>
            <a:spLocks noGrp="1"/>
          </p:cNvSpPr>
          <p:nvPr>
            <p:ph type="sldNum" sz="quarter" idx="13"/>
          </p:nvPr>
        </p:nvSpPr>
        <p:spPr/>
        <p:txBody>
          <a:bodyPr/>
          <a:lstStyle/>
          <a:p>
            <a:fld id="{31421AFA-3AE7-4CEA-BC9B-447859BED57B}" type="slidenum">
              <a:rPr lang="en-GB" smtClean="0"/>
              <a:pPr/>
              <a:t>‹#›</a:t>
            </a:fld>
            <a:endParaRPr lang="en-GB" dirty="0"/>
          </a:p>
        </p:txBody>
      </p:sp>
    </p:spTree>
    <p:extLst>
      <p:ext uri="{BB962C8B-B14F-4D97-AF65-F5344CB8AC3E}">
        <p14:creationId xmlns:p14="http://schemas.microsoft.com/office/powerpoint/2010/main" val="93880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817035" y="1644652"/>
            <a:ext cx="5165446" cy="4062413"/>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3"/>
          <p:cNvSpPr>
            <a:spLocks noGrp="1"/>
          </p:cNvSpPr>
          <p:nvPr>
            <p:ph type="pic" sz="quarter" idx="11"/>
          </p:nvPr>
        </p:nvSpPr>
        <p:spPr>
          <a:xfrm>
            <a:off x="6211108" y="1645202"/>
            <a:ext cx="5165976" cy="1913975"/>
          </a:xfrm>
          <a:noFill/>
          <a:ln>
            <a:noFill/>
          </a:ln>
        </p:spPr>
        <p:txBody>
          <a:bodyPr tIns="0" anchor="t" anchorCtr="0"/>
          <a:lstStyle>
            <a:lvl1pPr marL="0" indent="0">
              <a:buNone/>
              <a:defRPr sz="1800">
                <a:solidFill>
                  <a:schemeClr val="tx1"/>
                </a:solidFill>
              </a:defRPr>
            </a:lvl1pPr>
          </a:lstStyle>
          <a:p>
            <a:r>
              <a:rPr lang="en-US" noProof="0"/>
              <a:t>Click icon to add picture</a:t>
            </a:r>
            <a:endParaRPr lang="en-GB" noProof="0" dirty="0"/>
          </a:p>
        </p:txBody>
      </p:sp>
      <p:sp>
        <p:nvSpPr>
          <p:cNvPr id="10" name="Picture Placeholder 4"/>
          <p:cNvSpPr>
            <a:spLocks noGrp="1"/>
          </p:cNvSpPr>
          <p:nvPr>
            <p:ph type="pic" sz="quarter" idx="12"/>
          </p:nvPr>
        </p:nvSpPr>
        <p:spPr>
          <a:xfrm>
            <a:off x="6211108" y="3790951"/>
            <a:ext cx="2465709" cy="1916113"/>
          </a:xfrm>
          <a:noFill/>
          <a:ln>
            <a:noFill/>
          </a:ln>
        </p:spPr>
        <p:txBody>
          <a:bodyPr tIns="0" anchor="t" anchorCtr="0"/>
          <a:lstStyle>
            <a:lvl1pPr marL="0" indent="0">
              <a:buNone/>
              <a:defRPr sz="1800">
                <a:solidFill>
                  <a:schemeClr val="tx1"/>
                </a:solidFill>
              </a:defRPr>
            </a:lvl1pPr>
          </a:lstStyle>
          <a:p>
            <a:r>
              <a:rPr lang="en-US" noProof="0"/>
              <a:t>Click icon to add picture</a:t>
            </a:r>
            <a:endParaRPr lang="en-GB" noProof="0" dirty="0"/>
          </a:p>
        </p:txBody>
      </p:sp>
      <p:sp>
        <p:nvSpPr>
          <p:cNvPr id="11" name="Picture Placeholder 5"/>
          <p:cNvSpPr>
            <a:spLocks noGrp="1"/>
          </p:cNvSpPr>
          <p:nvPr>
            <p:ph type="pic" sz="quarter" idx="13"/>
          </p:nvPr>
        </p:nvSpPr>
        <p:spPr>
          <a:xfrm>
            <a:off x="8906933" y="3790951"/>
            <a:ext cx="2465811" cy="1916113"/>
          </a:xfrm>
          <a:noFill/>
          <a:ln>
            <a:noFill/>
          </a:ln>
        </p:spPr>
        <p:txBody>
          <a:bodyPr tIns="0" anchor="t" anchorCtr="0"/>
          <a:lstStyle>
            <a:lvl1pPr marL="0" indent="0">
              <a:buNone/>
              <a:defRPr sz="1800">
                <a:solidFill>
                  <a:schemeClr val="tx1"/>
                </a:solidFill>
              </a:defRPr>
            </a:lvl1pPr>
          </a:lstStyle>
          <a:p>
            <a:r>
              <a:rPr lang="en-US" noProof="0"/>
              <a:t>Click icon to add picture</a:t>
            </a:r>
            <a:endParaRPr lang="en-GB" noProof="0" dirty="0"/>
          </a:p>
        </p:txBody>
      </p:sp>
      <p:sp>
        <p:nvSpPr>
          <p:cNvPr id="2" name="Slide Number Placeholder 1"/>
          <p:cNvSpPr>
            <a:spLocks noGrp="1"/>
          </p:cNvSpPr>
          <p:nvPr>
            <p:ph type="sldNum" sz="quarter" idx="14"/>
          </p:nvPr>
        </p:nvSpPr>
        <p:spPr/>
        <p:txBody>
          <a:bodyPr/>
          <a:lstStyle/>
          <a:p>
            <a:fld id="{31421AFA-3AE7-4CEA-BC9B-447859BED57B}" type="slidenum">
              <a:rPr lang="en-GB" smtClean="0"/>
              <a:pPr/>
              <a:t>‹#›</a:t>
            </a:fld>
            <a:endParaRPr lang="en-GB" dirty="0"/>
          </a:p>
        </p:txBody>
      </p:sp>
    </p:spTree>
    <p:extLst>
      <p:ext uri="{BB962C8B-B14F-4D97-AF65-F5344CB8AC3E}">
        <p14:creationId xmlns:p14="http://schemas.microsoft.com/office/powerpoint/2010/main" val="83360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four images">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817035" y="1644652"/>
            <a:ext cx="5165446" cy="4062413"/>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Picture Placeholder 9"/>
          <p:cNvSpPr>
            <a:spLocks noGrp="1"/>
          </p:cNvSpPr>
          <p:nvPr>
            <p:ph type="pic" sz="quarter" idx="15"/>
          </p:nvPr>
        </p:nvSpPr>
        <p:spPr>
          <a:xfrm>
            <a:off x="8907034" y="1644651"/>
            <a:ext cx="2465709" cy="1914526"/>
          </a:xfrm>
          <a:noFill/>
          <a:ln>
            <a:noFill/>
          </a:ln>
        </p:spPr>
        <p:txBody>
          <a:bodyPr tIns="0" anchor="t" anchorCtr="0"/>
          <a:lstStyle>
            <a:lvl1pPr marL="0" indent="0">
              <a:buNone/>
              <a:defRPr sz="1800">
                <a:solidFill>
                  <a:schemeClr val="tx1"/>
                </a:solidFill>
              </a:defRPr>
            </a:lvl1pPr>
          </a:lstStyle>
          <a:p>
            <a:r>
              <a:rPr lang="en-US" noProof="0"/>
              <a:t>Click icon to add picture</a:t>
            </a:r>
            <a:endParaRPr lang="en-GB" noProof="0" dirty="0"/>
          </a:p>
        </p:txBody>
      </p:sp>
      <p:sp>
        <p:nvSpPr>
          <p:cNvPr id="12" name="Picture Placeholder 9"/>
          <p:cNvSpPr>
            <a:spLocks noGrp="1"/>
          </p:cNvSpPr>
          <p:nvPr>
            <p:ph type="pic" sz="quarter" idx="14"/>
          </p:nvPr>
        </p:nvSpPr>
        <p:spPr>
          <a:xfrm>
            <a:off x="6211108" y="1644651"/>
            <a:ext cx="2465709" cy="1914526"/>
          </a:xfrm>
          <a:noFill/>
          <a:ln>
            <a:noFill/>
          </a:ln>
        </p:spPr>
        <p:txBody>
          <a:bodyPr tIns="0" anchor="t" anchorCtr="0"/>
          <a:lstStyle>
            <a:lvl1pPr marL="0" indent="0">
              <a:buNone/>
              <a:defRPr sz="1800">
                <a:solidFill>
                  <a:schemeClr val="tx1"/>
                </a:solidFill>
              </a:defRPr>
            </a:lvl1pPr>
          </a:lstStyle>
          <a:p>
            <a:r>
              <a:rPr lang="en-US" noProof="0"/>
              <a:t>Click icon to add picture</a:t>
            </a:r>
            <a:endParaRPr lang="en-GB" noProof="0" dirty="0"/>
          </a:p>
        </p:txBody>
      </p:sp>
      <p:sp>
        <p:nvSpPr>
          <p:cNvPr id="10" name="Picture Placeholder 9"/>
          <p:cNvSpPr>
            <a:spLocks noGrp="1"/>
          </p:cNvSpPr>
          <p:nvPr>
            <p:ph type="pic" sz="quarter" idx="12"/>
          </p:nvPr>
        </p:nvSpPr>
        <p:spPr>
          <a:xfrm>
            <a:off x="6211108" y="3790951"/>
            <a:ext cx="2465709" cy="1916113"/>
          </a:xfrm>
          <a:noFill/>
          <a:ln>
            <a:noFill/>
          </a:ln>
        </p:spPr>
        <p:txBody>
          <a:bodyPr tIns="0" anchor="t" anchorCtr="0"/>
          <a:lstStyle>
            <a:lvl1pPr marL="0" indent="0">
              <a:buNone/>
              <a:defRPr sz="1800">
                <a:solidFill>
                  <a:schemeClr val="tx1"/>
                </a:solidFill>
              </a:defRPr>
            </a:lvl1pPr>
          </a:lstStyle>
          <a:p>
            <a:r>
              <a:rPr lang="en-US" noProof="0"/>
              <a:t>Click icon to add picture</a:t>
            </a:r>
            <a:endParaRPr lang="en-GB" noProof="0" dirty="0"/>
          </a:p>
        </p:txBody>
      </p:sp>
      <p:sp>
        <p:nvSpPr>
          <p:cNvPr id="11" name="Picture Placeholder 9"/>
          <p:cNvSpPr>
            <a:spLocks noGrp="1"/>
          </p:cNvSpPr>
          <p:nvPr>
            <p:ph type="pic" sz="quarter" idx="13"/>
          </p:nvPr>
        </p:nvSpPr>
        <p:spPr>
          <a:xfrm>
            <a:off x="8907034" y="3790951"/>
            <a:ext cx="2465709" cy="1916113"/>
          </a:xfrm>
          <a:noFill/>
          <a:ln>
            <a:noFill/>
          </a:ln>
        </p:spPr>
        <p:txBody>
          <a:bodyPr tIns="0" anchor="t" anchorCtr="0"/>
          <a:lstStyle>
            <a:lvl1pPr marL="0" indent="0">
              <a:buNone/>
              <a:defRPr sz="1800">
                <a:solidFill>
                  <a:schemeClr val="tx1"/>
                </a:solidFill>
              </a:defRPr>
            </a:lvl1pPr>
          </a:lstStyle>
          <a:p>
            <a:r>
              <a:rPr lang="en-US" noProof="0"/>
              <a:t>Click icon to add picture</a:t>
            </a:r>
            <a:endParaRPr lang="en-GB" noProof="0" dirty="0"/>
          </a:p>
        </p:txBody>
      </p:sp>
      <p:sp>
        <p:nvSpPr>
          <p:cNvPr id="2" name="Slide Number Placeholder 1"/>
          <p:cNvSpPr>
            <a:spLocks noGrp="1"/>
          </p:cNvSpPr>
          <p:nvPr>
            <p:ph type="sldNum" sz="quarter" idx="16"/>
          </p:nvPr>
        </p:nvSpPr>
        <p:spPr/>
        <p:txBody>
          <a:bodyPr/>
          <a:lstStyle/>
          <a:p>
            <a:fld id="{31421AFA-3AE7-4CEA-BC9B-447859BED57B}" type="slidenum">
              <a:rPr lang="en-GB" smtClean="0"/>
              <a:pPr/>
              <a:t>‹#›</a:t>
            </a:fld>
            <a:endParaRPr lang="en-GB" dirty="0"/>
          </a:p>
        </p:txBody>
      </p:sp>
    </p:spTree>
    <p:extLst>
      <p:ext uri="{BB962C8B-B14F-4D97-AF65-F5344CB8AC3E}">
        <p14:creationId xmlns:p14="http://schemas.microsoft.com/office/powerpoint/2010/main" val="274976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3 images and caption">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817035" y="1644652"/>
            <a:ext cx="5165446" cy="4062413"/>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Text Placeholder 3"/>
          <p:cNvSpPr>
            <a:spLocks noGrp="1"/>
          </p:cNvSpPr>
          <p:nvPr>
            <p:ph type="body" sz="quarter" idx="16"/>
          </p:nvPr>
        </p:nvSpPr>
        <p:spPr>
          <a:xfrm>
            <a:off x="6211108" y="3790950"/>
            <a:ext cx="2465709" cy="1006203"/>
          </a:xfrm>
        </p:spPr>
        <p:txBody>
          <a:bodyPr lIns="0"/>
          <a:lstStyle>
            <a:lvl1pPr marL="0" indent="0">
              <a:lnSpc>
                <a:spcPct val="100000"/>
              </a:lnSpc>
              <a:spcAft>
                <a:spcPts val="300"/>
              </a:spcAft>
              <a:buFontTx/>
              <a:buNone/>
              <a:defRPr sz="1400" b="1" cap="all" baseline="0">
                <a:solidFill>
                  <a:schemeClr val="tx2"/>
                </a:solidFill>
              </a:defRPr>
            </a:lvl1pPr>
            <a:lvl2pPr marL="1588" indent="0">
              <a:lnSpc>
                <a:spcPct val="100000"/>
              </a:lnSpc>
              <a:spcAft>
                <a:spcPts val="0"/>
              </a:spcAft>
              <a:buNone/>
              <a:defRPr sz="1400" b="0"/>
            </a:lvl2pPr>
          </a:lstStyle>
          <a:p>
            <a:pPr lvl="0"/>
            <a:r>
              <a:rPr lang="en-US" noProof="0"/>
              <a:t>Click to edit Master text styles</a:t>
            </a:r>
          </a:p>
          <a:p>
            <a:pPr lvl="1"/>
            <a:r>
              <a:rPr lang="en-US" noProof="0"/>
              <a:t>Second level</a:t>
            </a:r>
          </a:p>
        </p:txBody>
      </p:sp>
      <p:sp>
        <p:nvSpPr>
          <p:cNvPr id="9" name="Text Placeholder 4"/>
          <p:cNvSpPr>
            <a:spLocks noGrp="1"/>
          </p:cNvSpPr>
          <p:nvPr>
            <p:ph type="body" sz="quarter" idx="17"/>
          </p:nvPr>
        </p:nvSpPr>
        <p:spPr>
          <a:xfrm>
            <a:off x="6211108" y="4797154"/>
            <a:ext cx="2465709" cy="908323"/>
          </a:xfrm>
        </p:spPr>
        <p:txBody>
          <a:bodyPr lIns="0" anchor="b" anchorCtr="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en-US" noProof="0"/>
              <a:t>Click to edit Master text styles</a:t>
            </a:r>
          </a:p>
          <a:p>
            <a:pPr lvl="1"/>
            <a:r>
              <a:rPr lang="en-US" noProof="0"/>
              <a:t>Second level</a:t>
            </a:r>
          </a:p>
        </p:txBody>
      </p:sp>
      <p:sp>
        <p:nvSpPr>
          <p:cNvPr id="13" name="Picture Placeholder 9"/>
          <p:cNvSpPr>
            <a:spLocks noGrp="1"/>
          </p:cNvSpPr>
          <p:nvPr>
            <p:ph type="pic" sz="quarter" idx="15"/>
          </p:nvPr>
        </p:nvSpPr>
        <p:spPr>
          <a:xfrm>
            <a:off x="8907034" y="1644651"/>
            <a:ext cx="2465709" cy="1914526"/>
          </a:xfrm>
          <a:noFill/>
          <a:ln>
            <a:noFill/>
          </a:ln>
        </p:spPr>
        <p:txBody>
          <a:bodyPr tIns="0" anchor="t" anchorCtr="0"/>
          <a:lstStyle>
            <a:lvl1pPr marL="0" indent="0">
              <a:buNone/>
              <a:defRPr sz="1800">
                <a:solidFill>
                  <a:schemeClr val="tx1"/>
                </a:solidFill>
              </a:defRPr>
            </a:lvl1pPr>
          </a:lstStyle>
          <a:p>
            <a:r>
              <a:rPr lang="en-US" noProof="0"/>
              <a:t>Click icon to add picture</a:t>
            </a:r>
            <a:endParaRPr lang="en-GB" noProof="0" dirty="0"/>
          </a:p>
        </p:txBody>
      </p:sp>
      <p:sp>
        <p:nvSpPr>
          <p:cNvPr id="12" name="Picture Placeholder 9"/>
          <p:cNvSpPr>
            <a:spLocks noGrp="1"/>
          </p:cNvSpPr>
          <p:nvPr>
            <p:ph type="pic" sz="quarter" idx="14"/>
          </p:nvPr>
        </p:nvSpPr>
        <p:spPr>
          <a:xfrm>
            <a:off x="6211108" y="1644651"/>
            <a:ext cx="2465709" cy="1914526"/>
          </a:xfrm>
          <a:noFill/>
          <a:ln>
            <a:noFill/>
          </a:ln>
        </p:spPr>
        <p:txBody>
          <a:bodyPr tIns="0" anchor="t" anchorCtr="0"/>
          <a:lstStyle>
            <a:lvl1pPr marL="0" indent="0">
              <a:buNone/>
              <a:defRPr sz="1800">
                <a:solidFill>
                  <a:schemeClr val="tx1"/>
                </a:solidFill>
              </a:defRPr>
            </a:lvl1pPr>
          </a:lstStyle>
          <a:p>
            <a:r>
              <a:rPr lang="en-US" noProof="0"/>
              <a:t>Click icon to add picture</a:t>
            </a:r>
            <a:endParaRPr lang="en-GB" noProof="0" dirty="0"/>
          </a:p>
        </p:txBody>
      </p:sp>
      <p:sp>
        <p:nvSpPr>
          <p:cNvPr id="11" name="Picture Placeholder 9"/>
          <p:cNvSpPr>
            <a:spLocks noGrp="1"/>
          </p:cNvSpPr>
          <p:nvPr>
            <p:ph type="pic" sz="quarter" idx="13"/>
          </p:nvPr>
        </p:nvSpPr>
        <p:spPr>
          <a:xfrm>
            <a:off x="8907034" y="3790951"/>
            <a:ext cx="2465709" cy="1916113"/>
          </a:xfrm>
          <a:noFill/>
          <a:ln>
            <a:noFill/>
          </a:ln>
        </p:spPr>
        <p:txBody>
          <a:bodyPr tIns="0" anchor="t" anchorCtr="0"/>
          <a:lstStyle>
            <a:lvl1pPr marL="0" indent="0">
              <a:buNone/>
              <a:defRPr sz="1800">
                <a:solidFill>
                  <a:schemeClr val="tx1"/>
                </a:solidFill>
              </a:defRPr>
            </a:lvl1pPr>
          </a:lstStyle>
          <a:p>
            <a:r>
              <a:rPr lang="en-US" noProof="0"/>
              <a:t>Click icon to add picture</a:t>
            </a:r>
            <a:endParaRPr lang="en-GB" noProof="0" dirty="0"/>
          </a:p>
        </p:txBody>
      </p:sp>
      <p:sp>
        <p:nvSpPr>
          <p:cNvPr id="2" name="Slide Number Placeholder 1"/>
          <p:cNvSpPr>
            <a:spLocks noGrp="1"/>
          </p:cNvSpPr>
          <p:nvPr>
            <p:ph type="sldNum" sz="quarter" idx="18"/>
          </p:nvPr>
        </p:nvSpPr>
        <p:spPr/>
        <p:txBody>
          <a:bodyPr/>
          <a:lstStyle/>
          <a:p>
            <a:fld id="{31421AFA-3AE7-4CEA-BC9B-447859BED57B}" type="slidenum">
              <a:rPr lang="en-GB" smtClean="0"/>
              <a:pPr/>
              <a:t>‹#›</a:t>
            </a:fld>
            <a:endParaRPr lang="en-GB" dirty="0"/>
          </a:p>
        </p:txBody>
      </p:sp>
    </p:spTree>
    <p:extLst>
      <p:ext uri="{BB962C8B-B14F-4D97-AF65-F5344CB8AC3E}">
        <p14:creationId xmlns:p14="http://schemas.microsoft.com/office/powerpoint/2010/main" val="353584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9" name="Platshållare för innehåll 8"/>
          <p:cNvSpPr>
            <a:spLocks noGrp="1"/>
          </p:cNvSpPr>
          <p:nvPr>
            <p:ph sz="quarter" idx="13"/>
          </p:nvPr>
        </p:nvSpPr>
        <p:spPr>
          <a:xfrm>
            <a:off x="1071033" y="1980000"/>
            <a:ext cx="4929716" cy="3754050"/>
          </a:xfrm>
        </p:spPr>
        <p:txBody>
          <a:bodyPr/>
          <a:lstStyle/>
          <a:p>
            <a:pPr lvl="0"/>
            <a:r>
              <a:rPr lang="sv-SE"/>
              <a:t>Redigera format för bakgrundstext</a:t>
            </a:r>
          </a:p>
        </p:txBody>
      </p:sp>
      <p:sp>
        <p:nvSpPr>
          <p:cNvPr id="10" name="Platshållare för innehåll 8"/>
          <p:cNvSpPr>
            <a:spLocks noGrp="1"/>
          </p:cNvSpPr>
          <p:nvPr>
            <p:ph sz="quarter" idx="14"/>
          </p:nvPr>
        </p:nvSpPr>
        <p:spPr>
          <a:xfrm>
            <a:off x="6464811" y="1980000"/>
            <a:ext cx="4929716" cy="3754050"/>
          </a:xfrm>
        </p:spPr>
        <p:txBody>
          <a:bodyPr/>
          <a:lstStyle/>
          <a:p>
            <a:pPr lvl="0"/>
            <a:r>
              <a:rPr lang="sv-SE"/>
              <a:t>Redigera format för bakgrundstext</a:t>
            </a:r>
          </a:p>
        </p:txBody>
      </p:sp>
      <p:sp>
        <p:nvSpPr>
          <p:cNvPr id="8" name="Platshållare för datum 3"/>
          <p:cNvSpPr>
            <a:spLocks noGrp="1"/>
          </p:cNvSpPr>
          <p:nvPr>
            <p:ph type="dt" sz="half" idx="2"/>
          </p:nvPr>
        </p:nvSpPr>
        <p:spPr>
          <a:xfrm>
            <a:off x="1060435" y="6295664"/>
            <a:ext cx="2844800" cy="214315"/>
          </a:xfrm>
          <a:prstGeom prst="rect">
            <a:avLst/>
          </a:prstGeom>
        </p:spPr>
        <p:txBody>
          <a:bodyPr vert="horz" lIns="91440" tIns="45720" rIns="91440" bIns="45720" rtlCol="0" anchor="ctr"/>
          <a:lstStyle>
            <a:lvl1pPr algn="l">
              <a:defRPr sz="1000">
                <a:solidFill>
                  <a:schemeClr val="tx1"/>
                </a:solidFill>
              </a:defRPr>
            </a:lvl1pPr>
          </a:lstStyle>
          <a:p>
            <a:fld id="{2A087450-6BCB-4293-B7B8-DD67EB8C0627}" type="datetimeFigureOut">
              <a:rPr lang="sv-SE" smtClean="0"/>
              <a:pPr/>
              <a:t>2022-05-18</a:t>
            </a:fld>
            <a:endParaRPr lang="sv-SE"/>
          </a:p>
        </p:txBody>
      </p:sp>
      <p:sp>
        <p:nvSpPr>
          <p:cNvPr id="11" name="Platshållare för bildnummer 5"/>
          <p:cNvSpPr>
            <a:spLocks noGrp="1"/>
          </p:cNvSpPr>
          <p:nvPr>
            <p:ph type="sldNum" sz="quarter" idx="4"/>
          </p:nvPr>
        </p:nvSpPr>
        <p:spPr>
          <a:xfrm>
            <a:off x="1047715" y="6522234"/>
            <a:ext cx="2844800" cy="165482"/>
          </a:xfrm>
          <a:prstGeom prst="rect">
            <a:avLst/>
          </a:prstGeom>
        </p:spPr>
        <p:txBody>
          <a:bodyPr vert="horz" lIns="91440" tIns="45720" rIns="91440" bIns="45720" rtlCol="0" anchor="ctr"/>
          <a:lstStyle>
            <a:lvl1pPr algn="l">
              <a:defRPr sz="1000">
                <a:solidFill>
                  <a:schemeClr val="tx1"/>
                </a:solidFill>
              </a:defRPr>
            </a:lvl1pPr>
          </a:lstStyle>
          <a:p>
            <a:r>
              <a:rPr lang="sv-SE"/>
              <a:t>Sidan </a:t>
            </a:r>
            <a:fld id="{F37F46C1-8F1F-48A2-9E35-2BB854BF41E2}" type="slidenum">
              <a:rPr lang="sv-SE" smtClean="0"/>
              <a:pPr/>
              <a:t>‹#›</a:t>
            </a:fld>
            <a:endParaRPr lang="sv-SE"/>
          </a:p>
        </p:txBody>
      </p:sp>
    </p:spTree>
    <p:extLst>
      <p:ext uri="{BB962C8B-B14F-4D97-AF65-F5344CB8AC3E}">
        <p14:creationId xmlns:p14="http://schemas.microsoft.com/office/powerpoint/2010/main" val="1334607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images and caption">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817035" y="1644652"/>
            <a:ext cx="5165446" cy="4062413"/>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ext Placeholder 3"/>
          <p:cNvSpPr>
            <a:spLocks noGrp="1"/>
          </p:cNvSpPr>
          <p:nvPr>
            <p:ph type="body" sz="quarter" idx="16"/>
          </p:nvPr>
        </p:nvSpPr>
        <p:spPr>
          <a:xfrm>
            <a:off x="6211108" y="1647827"/>
            <a:ext cx="2465709" cy="1911350"/>
          </a:xfrm>
        </p:spPr>
        <p:txBody>
          <a:bodyPr lIns="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en-US"/>
              <a:t>Click to edit Master text styles</a:t>
            </a:r>
          </a:p>
          <a:p>
            <a:pPr lvl="1"/>
            <a:r>
              <a:rPr lang="en-US"/>
              <a:t>Second level</a:t>
            </a:r>
          </a:p>
        </p:txBody>
      </p:sp>
      <p:sp>
        <p:nvSpPr>
          <p:cNvPr id="14" name="Text Placeholder 4"/>
          <p:cNvSpPr>
            <a:spLocks noGrp="1"/>
          </p:cNvSpPr>
          <p:nvPr>
            <p:ph type="body" sz="quarter" idx="17"/>
          </p:nvPr>
        </p:nvSpPr>
        <p:spPr>
          <a:xfrm>
            <a:off x="6211108" y="3790951"/>
            <a:ext cx="2465709" cy="1914526"/>
          </a:xfrm>
        </p:spPr>
        <p:txBody>
          <a:bodyPr lIns="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en-US"/>
              <a:t>Click to edit Master text styles</a:t>
            </a:r>
          </a:p>
          <a:p>
            <a:pPr lvl="1"/>
            <a:r>
              <a:rPr lang="en-US"/>
              <a:t>Second level</a:t>
            </a:r>
          </a:p>
        </p:txBody>
      </p:sp>
      <p:sp>
        <p:nvSpPr>
          <p:cNvPr id="11" name="Picture Placeholder 9"/>
          <p:cNvSpPr>
            <a:spLocks noGrp="1"/>
          </p:cNvSpPr>
          <p:nvPr>
            <p:ph type="pic" sz="quarter" idx="13"/>
          </p:nvPr>
        </p:nvSpPr>
        <p:spPr>
          <a:xfrm>
            <a:off x="8907034" y="3790950"/>
            <a:ext cx="2465709" cy="1914526"/>
          </a:xfrm>
          <a:noFill/>
          <a:ln>
            <a:noFill/>
          </a:ln>
        </p:spPr>
        <p:txBody>
          <a:bodyPr tIns="0" anchor="t" anchorCtr="0"/>
          <a:lstStyle>
            <a:lvl1pPr marL="0" indent="0">
              <a:buNone/>
              <a:defRPr sz="1800">
                <a:solidFill>
                  <a:sysClr val="windowText" lastClr="000000"/>
                </a:solidFill>
              </a:defRPr>
            </a:lvl1pPr>
          </a:lstStyle>
          <a:p>
            <a:r>
              <a:rPr lang="en-US" noProof="0"/>
              <a:t>Click icon to add picture</a:t>
            </a:r>
            <a:endParaRPr lang="en-GB" noProof="0" dirty="0"/>
          </a:p>
        </p:txBody>
      </p:sp>
      <p:sp>
        <p:nvSpPr>
          <p:cNvPr id="10" name="Picture Placeholder 9"/>
          <p:cNvSpPr>
            <a:spLocks noGrp="1"/>
          </p:cNvSpPr>
          <p:nvPr>
            <p:ph type="pic" sz="quarter" idx="15"/>
          </p:nvPr>
        </p:nvSpPr>
        <p:spPr>
          <a:xfrm>
            <a:off x="8907034" y="1644651"/>
            <a:ext cx="2465709" cy="1914526"/>
          </a:xfrm>
          <a:noFill/>
          <a:ln>
            <a:noFill/>
          </a:ln>
        </p:spPr>
        <p:txBody>
          <a:bodyPr tIns="0" anchor="t" anchorCtr="0"/>
          <a:lstStyle>
            <a:lvl1pPr marL="0" indent="0">
              <a:buNone/>
              <a:defRPr sz="1800">
                <a:solidFill>
                  <a:schemeClr val="tx1"/>
                </a:solidFill>
              </a:defRPr>
            </a:lvl1pPr>
          </a:lstStyle>
          <a:p>
            <a:r>
              <a:rPr lang="en-US" noProof="0"/>
              <a:t>Click icon to add picture</a:t>
            </a:r>
            <a:endParaRPr lang="en-GB" noProof="0" dirty="0"/>
          </a:p>
        </p:txBody>
      </p:sp>
      <p:sp>
        <p:nvSpPr>
          <p:cNvPr id="2" name="Slide Number Placeholder 1"/>
          <p:cNvSpPr>
            <a:spLocks noGrp="1"/>
          </p:cNvSpPr>
          <p:nvPr>
            <p:ph type="sldNum" sz="quarter" idx="18"/>
          </p:nvPr>
        </p:nvSpPr>
        <p:spPr/>
        <p:txBody>
          <a:bodyPr/>
          <a:lstStyle/>
          <a:p>
            <a:fld id="{31421AFA-3AE7-4CEA-BC9B-447859BED57B}" type="slidenum">
              <a:rPr lang="en-GB" smtClean="0"/>
              <a:pPr/>
              <a:t>‹#›</a:t>
            </a:fld>
            <a:endParaRPr lang="en-GB" dirty="0"/>
          </a:p>
        </p:txBody>
      </p:sp>
    </p:spTree>
    <p:extLst>
      <p:ext uri="{BB962C8B-B14F-4D97-AF65-F5344CB8AC3E}">
        <p14:creationId xmlns:p14="http://schemas.microsoft.com/office/powerpoint/2010/main" val="203195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wor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t>Click to edit Master title style</a:t>
            </a:r>
            <a:endParaRPr lang="en-GB" dirty="0"/>
          </a:p>
        </p:txBody>
      </p:sp>
      <p:sp>
        <p:nvSpPr>
          <p:cNvPr id="5" name="Text Placeholder 2"/>
          <p:cNvSpPr>
            <a:spLocks noGrp="1"/>
          </p:cNvSpPr>
          <p:nvPr>
            <p:ph type="body" sz="quarter" idx="11"/>
          </p:nvPr>
        </p:nvSpPr>
        <p:spPr>
          <a:xfrm>
            <a:off x="817034" y="1647826"/>
            <a:ext cx="10555709" cy="4057650"/>
          </a:xfrm>
        </p:spPr>
        <p:txBody>
          <a:bodyPr lIns="0"/>
          <a:lstStyle>
            <a:lvl1pPr marL="0" indent="0" algn="ctr">
              <a:lnSpc>
                <a:spcPct val="100000"/>
              </a:lnSpc>
              <a:spcAft>
                <a:spcPts val="0"/>
              </a:spcAft>
              <a:buNone/>
              <a:defRPr sz="15997" b="1">
                <a:solidFill>
                  <a:schemeClr val="bg2"/>
                </a:solidFill>
              </a:defRPr>
            </a:lvl1pPr>
          </a:lstStyle>
          <a:p>
            <a:pPr lvl="0"/>
            <a:r>
              <a:rPr lang="en-US"/>
              <a:t>Click to edit Master text styles</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003" y="0"/>
            <a:ext cx="6079644" cy="342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2"/>
          <p:cNvSpPr txBox="1">
            <a:spLocks noChangeArrowheads="1"/>
          </p:cNvSpPr>
          <p:nvPr userDrawn="1"/>
        </p:nvSpPr>
        <p:spPr bwMode="auto">
          <a:xfrm>
            <a:off x="12700001" y="3609977"/>
            <a:ext cx="6096001" cy="276935"/>
          </a:xfrm>
          <a:prstGeom prst="rect">
            <a:avLst/>
          </a:prstGeom>
          <a:noFill/>
          <a:ln w="9525">
            <a:noFill/>
            <a:miter lim="800000"/>
            <a:headEnd/>
            <a:tailEnd/>
          </a:ln>
        </p:spPr>
        <p:txBody>
          <a:bodyPr lIns="0" tIns="0" rIns="0" bIns="0">
            <a:spAutoFit/>
          </a:bodyPr>
          <a:lstStyle/>
          <a:p>
            <a:r>
              <a:rPr lang="en-GB" sz="1800" dirty="0"/>
              <a:t>Keyword slide</a:t>
            </a:r>
          </a:p>
        </p:txBody>
      </p:sp>
      <p:sp>
        <p:nvSpPr>
          <p:cNvPr id="2" name="Slide Number Placeholder 1"/>
          <p:cNvSpPr>
            <a:spLocks noGrp="1"/>
          </p:cNvSpPr>
          <p:nvPr>
            <p:ph type="sldNum" sz="quarter" idx="12"/>
          </p:nvPr>
        </p:nvSpPr>
        <p:spPr/>
        <p:txBody>
          <a:bodyPr/>
          <a:lstStyle/>
          <a:p>
            <a:fld id="{31421AFA-3AE7-4CEA-BC9B-447859BED57B}" type="slidenum">
              <a:rPr lang="en-GB" smtClean="0"/>
              <a:pPr/>
              <a:t>‹#›</a:t>
            </a:fld>
            <a:endParaRPr lang="en-GB" dirty="0"/>
          </a:p>
        </p:txBody>
      </p:sp>
    </p:spTree>
    <p:extLst>
      <p:ext uri="{BB962C8B-B14F-4D97-AF65-F5344CB8AC3E}">
        <p14:creationId xmlns:p14="http://schemas.microsoft.com/office/powerpoint/2010/main" val="140160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full slide image">
    <p:spTree>
      <p:nvGrpSpPr>
        <p:cNvPr id="1" name=""/>
        <p:cNvGrpSpPr/>
        <p:nvPr/>
      </p:nvGrpSpPr>
      <p:grpSpPr>
        <a:xfrm>
          <a:off x="0" y="0"/>
          <a:ext cx="0" cy="0"/>
          <a:chOff x="0" y="0"/>
          <a:chExt cx="0" cy="0"/>
        </a:xfrm>
      </p:grpSpPr>
      <p:sp>
        <p:nvSpPr>
          <p:cNvPr id="4" name="Rectangle 3"/>
          <p:cNvSpPr/>
          <p:nvPr userDrawn="1"/>
        </p:nvSpPr>
        <p:spPr>
          <a:xfrm>
            <a:off x="0" y="0"/>
            <a:ext cx="12191187" cy="685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7" name="Picture Placeholder 5"/>
          <p:cNvSpPr>
            <a:spLocks noGrp="1"/>
          </p:cNvSpPr>
          <p:nvPr>
            <p:ph type="pic" sz="quarter" idx="10"/>
          </p:nvPr>
        </p:nvSpPr>
        <p:spPr>
          <a:xfrm>
            <a:off x="1" y="0"/>
            <a:ext cx="12192000" cy="6858000"/>
          </a:xfrm>
          <a:noFill/>
        </p:spPr>
        <p:txBody>
          <a:bodyPr tIns="0" anchor="t" anchorCtr="0"/>
          <a:lstStyle>
            <a:lvl1pPr algn="ctr">
              <a:buNone/>
              <a:defRPr>
                <a:solidFill>
                  <a:schemeClr val="tx1"/>
                </a:solidFill>
              </a:defRPr>
            </a:lvl1pPr>
          </a:lstStyle>
          <a:p>
            <a:r>
              <a:rPr lang="en-US" noProof="0"/>
              <a:t>Click icon to add picture</a:t>
            </a:r>
            <a:endParaRPr lang="en-GB" noProof="0" dirty="0"/>
          </a:p>
        </p:txBody>
      </p:sp>
      <p:sp>
        <p:nvSpPr>
          <p:cNvPr id="2" name="Title 1"/>
          <p:cNvSpPr>
            <a:spLocks noGrp="1"/>
          </p:cNvSpPr>
          <p:nvPr>
            <p:ph type="title"/>
          </p:nvPr>
        </p:nvSpPr>
        <p:spPr>
          <a:xfrm>
            <a:off x="817035" y="452439"/>
            <a:ext cx="10560050" cy="1056000"/>
          </a:xfrm>
        </p:spPr>
        <p:txBody>
          <a:bodyPr/>
          <a:lstStyle>
            <a:lvl1pPr>
              <a:defRPr>
                <a:solidFill>
                  <a:schemeClr val="bg1"/>
                </a:solidFill>
              </a:defRPr>
            </a:lvl1pPr>
          </a:lstStyle>
          <a:p>
            <a:r>
              <a:rPr lang="en-US" noProof="0"/>
              <a:t>Click to edit Master title style</a:t>
            </a:r>
            <a:endParaRPr lang="en-GB" noProof="0" dirty="0"/>
          </a:p>
        </p:txBody>
      </p:sp>
      <p:sp>
        <p:nvSpPr>
          <p:cNvPr id="3" name="Slide Number Placeholder 2"/>
          <p:cNvSpPr>
            <a:spLocks noGrp="1"/>
          </p:cNvSpPr>
          <p:nvPr>
            <p:ph type="sldNum" sz="quarter" idx="11"/>
          </p:nvPr>
        </p:nvSpPr>
        <p:spPr/>
        <p:txBody>
          <a:bodyPr/>
          <a:lstStyle/>
          <a:p>
            <a:fld id="{31421AFA-3AE7-4CEA-BC9B-447859BED57B}" type="slidenum">
              <a:rPr lang="en-GB" smtClean="0"/>
              <a:pPr/>
              <a:t>‹#›</a:t>
            </a:fld>
            <a:endParaRPr lang="en-GB" dirty="0"/>
          </a:p>
        </p:txBody>
      </p:sp>
    </p:spTree>
    <p:extLst>
      <p:ext uri="{BB962C8B-B14F-4D97-AF65-F5344CB8AC3E}">
        <p14:creationId xmlns:p14="http://schemas.microsoft.com/office/powerpoint/2010/main" val="90166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slide image, Title and 3 transparent fact boxes">
    <p:spTree>
      <p:nvGrpSpPr>
        <p:cNvPr id="1" name=""/>
        <p:cNvGrpSpPr/>
        <p:nvPr/>
      </p:nvGrpSpPr>
      <p:grpSpPr>
        <a:xfrm>
          <a:off x="0" y="0"/>
          <a:ext cx="0" cy="0"/>
          <a:chOff x="0" y="0"/>
          <a:chExt cx="0" cy="0"/>
        </a:xfrm>
      </p:grpSpPr>
      <p:sp>
        <p:nvSpPr>
          <p:cNvPr id="4" name="Rectangle 3"/>
          <p:cNvSpPr/>
          <p:nvPr userDrawn="1"/>
        </p:nvSpPr>
        <p:spPr>
          <a:xfrm>
            <a:off x="0" y="0"/>
            <a:ext cx="12191187" cy="685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p>
        </p:txBody>
      </p:sp>
      <p:sp>
        <p:nvSpPr>
          <p:cNvPr id="7" name="Picture Placeholder 5"/>
          <p:cNvSpPr>
            <a:spLocks noGrp="1"/>
          </p:cNvSpPr>
          <p:nvPr>
            <p:ph type="pic" sz="quarter" idx="10" hasCustomPrompt="1"/>
          </p:nvPr>
        </p:nvSpPr>
        <p:spPr>
          <a:xfrm>
            <a:off x="1" y="0"/>
            <a:ext cx="12192000" cy="6858000"/>
          </a:xfrm>
          <a:noFill/>
        </p:spPr>
        <p:txBody>
          <a:bodyPr tIns="36000" anchor="t" anchorCtr="0"/>
          <a:lstStyle>
            <a:lvl1pPr algn="ctr">
              <a:buNone/>
              <a:defRPr baseline="0">
                <a:solidFill>
                  <a:schemeClr val="tx1"/>
                </a:solidFill>
              </a:defRPr>
            </a:lvl1pPr>
          </a:lstStyle>
          <a:p>
            <a:r>
              <a:rPr lang="en-GB" noProof="0" dirty="0"/>
              <a:t>Insert picture: Click ‘Insert’ tab in Top Ribbon, Click ‘Picture’, Select the picture</a:t>
            </a:r>
          </a:p>
        </p:txBody>
      </p:sp>
      <p:sp>
        <p:nvSpPr>
          <p:cNvPr id="2" name="Title 1"/>
          <p:cNvSpPr>
            <a:spLocks noGrp="1"/>
          </p:cNvSpPr>
          <p:nvPr>
            <p:ph type="title"/>
          </p:nvPr>
        </p:nvSpPr>
        <p:spPr>
          <a:xfrm>
            <a:off x="817035" y="452439"/>
            <a:ext cx="10560050" cy="1056000"/>
          </a:xfrm>
        </p:spPr>
        <p:txBody>
          <a:bodyPr/>
          <a:lstStyle>
            <a:lvl1pPr>
              <a:defRPr>
                <a:solidFill>
                  <a:schemeClr val="bg1"/>
                </a:solidFill>
              </a:defRPr>
            </a:lvl1pPr>
          </a:lstStyle>
          <a:p>
            <a:r>
              <a:rPr lang="en-US" noProof="0"/>
              <a:t>Click to edit Master title style</a:t>
            </a:r>
            <a:endParaRPr lang="en-GB" noProof="0" dirty="0"/>
          </a:p>
        </p:txBody>
      </p:sp>
      <p:sp>
        <p:nvSpPr>
          <p:cNvPr id="8" name="Text Placeholder 2"/>
          <p:cNvSpPr>
            <a:spLocks noGrp="1"/>
          </p:cNvSpPr>
          <p:nvPr>
            <p:ph type="body" sz="quarter" idx="12"/>
          </p:nvPr>
        </p:nvSpPr>
        <p:spPr>
          <a:xfrm>
            <a:off x="817668" y="2320259"/>
            <a:ext cx="3402443" cy="2159500"/>
          </a:xfrm>
          <a:prstGeom prst="roundRect">
            <a:avLst>
              <a:gd name="adj" fmla="val 7802"/>
            </a:avLst>
          </a:prstGeom>
          <a:blipFill>
            <a:blip r:embed="rId2"/>
            <a:stretch>
              <a:fillRect/>
            </a:stretch>
          </a:blipFill>
        </p:spPr>
        <p:txBody>
          <a:bodyPr lIns="144000" tIns="90000" rIns="144000" bIns="90000"/>
          <a:lstStyle>
            <a:lvl1pPr marL="0" indent="0">
              <a:buFont typeface="Arial" panose="020B0604020202020204" pitchFamily="34" charset="0"/>
              <a:buChar char="​"/>
              <a:defRPr sz="1600" b="1">
                <a:solidFill>
                  <a:schemeClr val="bg1"/>
                </a:solidFill>
              </a:defRPr>
            </a:lvl1pPr>
            <a:lvl2pPr marL="0" indent="0">
              <a:buFont typeface="Arial" panose="020B0604020202020204" pitchFamily="34" charset="0"/>
              <a:buChar char="​"/>
              <a:defRPr>
                <a:solidFill>
                  <a:schemeClr val="bg1"/>
                </a:solidFill>
              </a:defRPr>
            </a:lvl2pPr>
            <a:lvl3pPr marL="251950">
              <a:defRPr sz="1600">
                <a:solidFill>
                  <a:schemeClr val="bg1"/>
                </a:solidFill>
              </a:defRPr>
            </a:lvl3pPr>
            <a:lvl4pPr marL="629874" indent="-251950">
              <a:defRPr>
                <a:solidFill>
                  <a:schemeClr val="bg1"/>
                </a:solidFill>
              </a:defRPr>
            </a:lvl4pPr>
            <a:lvl5pPr marL="989802">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Slide Number Placeholder 2" hidden="1"/>
          <p:cNvSpPr>
            <a:spLocks noGrp="1"/>
          </p:cNvSpPr>
          <p:nvPr>
            <p:ph type="sldNum" sz="quarter" idx="11"/>
          </p:nvPr>
        </p:nvSpPr>
        <p:spPr>
          <a:xfrm>
            <a:off x="11365875" y="7016975"/>
            <a:ext cx="59411" cy="45708"/>
          </a:xfrm>
        </p:spPr>
        <p:txBody>
          <a:bodyPr/>
          <a:lstStyle>
            <a:lvl1pPr>
              <a:defRPr sz="100">
                <a:solidFill>
                  <a:schemeClr val="bg1">
                    <a:lumMod val="75000"/>
                  </a:schemeClr>
                </a:solidFill>
              </a:defRPr>
            </a:lvl1pPr>
          </a:lstStyle>
          <a:p>
            <a:fld id="{31421AFA-3AE7-4CEA-BC9B-447859BED57B}" type="slidenum">
              <a:rPr lang="en-GB" smtClean="0"/>
              <a:pPr/>
              <a:t>‹#›</a:t>
            </a:fld>
            <a:endParaRPr lang="en-GB" dirty="0"/>
          </a:p>
        </p:txBody>
      </p:sp>
      <p:sp>
        <p:nvSpPr>
          <p:cNvPr id="28" name="Text Placeholder 3"/>
          <p:cNvSpPr>
            <a:spLocks noGrp="1"/>
          </p:cNvSpPr>
          <p:nvPr>
            <p:ph type="body" sz="quarter" idx="13"/>
          </p:nvPr>
        </p:nvSpPr>
        <p:spPr>
          <a:xfrm>
            <a:off x="4396366" y="2320259"/>
            <a:ext cx="3402443" cy="2159500"/>
          </a:xfrm>
          <a:prstGeom prst="roundRect">
            <a:avLst>
              <a:gd name="adj" fmla="val 7802"/>
            </a:avLst>
          </a:prstGeom>
          <a:blipFill>
            <a:blip r:embed="rId2"/>
            <a:stretch>
              <a:fillRect/>
            </a:stretch>
          </a:blipFill>
        </p:spPr>
        <p:txBody>
          <a:bodyPr lIns="144000" tIns="90000" rIns="144000" bIns="90000"/>
          <a:lstStyle>
            <a:lvl1pPr marL="0" indent="0">
              <a:buFont typeface="Arial" panose="020B0604020202020204" pitchFamily="34" charset="0"/>
              <a:buChar char="​"/>
              <a:defRPr sz="1600" b="1">
                <a:solidFill>
                  <a:schemeClr val="bg1"/>
                </a:solidFill>
              </a:defRPr>
            </a:lvl1pPr>
            <a:lvl2pPr marL="0" indent="0">
              <a:buFont typeface="Arial" panose="020B0604020202020204" pitchFamily="34" charset="0"/>
              <a:buChar char="​"/>
              <a:defRPr>
                <a:solidFill>
                  <a:schemeClr val="bg1"/>
                </a:solidFill>
              </a:defRPr>
            </a:lvl2pPr>
            <a:lvl3pPr marL="251950">
              <a:defRPr sz="1600">
                <a:solidFill>
                  <a:schemeClr val="bg1"/>
                </a:solidFill>
              </a:defRPr>
            </a:lvl3pPr>
            <a:lvl4pPr marL="629874" indent="-251950">
              <a:defRPr>
                <a:solidFill>
                  <a:schemeClr val="bg1"/>
                </a:solidFill>
              </a:defRPr>
            </a:lvl4pPr>
            <a:lvl5pPr marL="989802">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9" name="Text Placeholder 4"/>
          <p:cNvSpPr>
            <a:spLocks noGrp="1"/>
          </p:cNvSpPr>
          <p:nvPr>
            <p:ph type="body" sz="quarter" idx="14"/>
          </p:nvPr>
        </p:nvSpPr>
        <p:spPr>
          <a:xfrm>
            <a:off x="7975063" y="2320259"/>
            <a:ext cx="3402443" cy="2159500"/>
          </a:xfrm>
          <a:prstGeom prst="roundRect">
            <a:avLst>
              <a:gd name="adj" fmla="val 7802"/>
            </a:avLst>
          </a:prstGeom>
          <a:blipFill>
            <a:blip r:embed="rId2"/>
            <a:stretch>
              <a:fillRect/>
            </a:stretch>
          </a:blipFill>
        </p:spPr>
        <p:txBody>
          <a:bodyPr lIns="144000" tIns="90000" rIns="144000" bIns="90000"/>
          <a:lstStyle>
            <a:lvl1pPr marL="0" indent="0">
              <a:buFont typeface="Arial" panose="020B0604020202020204" pitchFamily="34" charset="0"/>
              <a:buChar char="​"/>
              <a:defRPr sz="1600" b="1">
                <a:solidFill>
                  <a:schemeClr val="bg1"/>
                </a:solidFill>
              </a:defRPr>
            </a:lvl1pPr>
            <a:lvl2pPr marL="0" indent="0">
              <a:buFont typeface="Arial" panose="020B0604020202020204" pitchFamily="34" charset="0"/>
              <a:buChar char="​"/>
              <a:defRPr>
                <a:solidFill>
                  <a:schemeClr val="bg1"/>
                </a:solidFill>
              </a:defRPr>
            </a:lvl2pPr>
            <a:lvl3pPr marL="251950">
              <a:defRPr sz="1600">
                <a:solidFill>
                  <a:schemeClr val="bg1"/>
                </a:solidFill>
              </a:defRPr>
            </a:lvl3pPr>
            <a:lvl4pPr marL="629874" indent="-251950">
              <a:defRPr>
                <a:solidFill>
                  <a:schemeClr val="bg1"/>
                </a:solidFill>
              </a:defRPr>
            </a:lvl4pPr>
            <a:lvl5pPr marL="989802">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62841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xEl>
                                              <p:pRg st="3" end="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tmplLst>
          <p:tmpl>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28" grpId="0" uiExpand="1" build="p" animBg="1">
        <p:tmplLst>
          <p:tmpl>
            <p:tnLst>
              <p:par>
                <p:cTn presetID="1"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Lst>
      </p:bldP>
      <p:bldP spid="29" grpId="0" uiExpand="1" build="p" animBg="1">
        <p:tmplLst>
          <p:tmpl>
            <p:tnLst>
              <p:par>
                <p:cTn presetID="1"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1">
            <p:tnLst>
              <p:par>
                <p:cT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3" name="Rectangle 2"/>
          <p:cNvSpPr/>
          <p:nvPr userDrawn="1"/>
        </p:nvSpPr>
        <p:spPr>
          <a:xfrm>
            <a:off x="0" y="0"/>
            <a:ext cx="12191187" cy="685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sp>
        <p:nvSpPr>
          <p:cNvPr id="6" name="Picture Placeholder 5"/>
          <p:cNvSpPr>
            <a:spLocks noGrp="1"/>
          </p:cNvSpPr>
          <p:nvPr>
            <p:ph type="pic" sz="quarter" idx="10" hasCustomPrompt="1"/>
          </p:nvPr>
        </p:nvSpPr>
        <p:spPr>
          <a:xfrm>
            <a:off x="1" y="0"/>
            <a:ext cx="12192000" cy="6858000"/>
          </a:xfrm>
          <a:noFill/>
        </p:spPr>
        <p:txBody>
          <a:bodyPr tIns="0" anchor="t" anchorCtr="0"/>
          <a:lstStyle>
            <a:lvl1pPr marL="0" indent="0" algn="ctr">
              <a:buNone/>
              <a:defRPr baseline="0">
                <a:solidFill>
                  <a:schemeClr val="tx1"/>
                </a:solidFill>
              </a:defRPr>
            </a:lvl1pPr>
          </a:lstStyle>
          <a:p>
            <a:r>
              <a:rPr lang="en-GB" noProof="0" dirty="0"/>
              <a:t>Insert picture: Click ‘Insert’ tab in Top Ribbon, Click ‘Picture’, Select the picture</a:t>
            </a:r>
          </a:p>
        </p:txBody>
      </p:sp>
    </p:spTree>
    <p:extLst>
      <p:ext uri="{BB962C8B-B14F-4D97-AF65-F5344CB8AC3E}">
        <p14:creationId xmlns:p14="http://schemas.microsoft.com/office/powerpoint/2010/main" val="106375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Tree>
    <p:extLst>
      <p:ext uri="{BB962C8B-B14F-4D97-AF65-F5344CB8AC3E}">
        <p14:creationId xmlns:p14="http://schemas.microsoft.com/office/powerpoint/2010/main" val="310046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17" tIns="45708" rIns="91417" bIns="45708" rtlCol="0" anchor="ctr"/>
          <a:lstStyle/>
          <a:p>
            <a:pPr algn="ctr"/>
            <a:endParaRPr lang="en-GB" sz="1800" noProof="0" dirty="0"/>
          </a:p>
        </p:txBody>
      </p:sp>
      <p:sp>
        <p:nvSpPr>
          <p:cNvPr id="2" name="Title Placeholder 1"/>
          <p:cNvSpPr>
            <a:spLocks noGrp="1"/>
          </p:cNvSpPr>
          <p:nvPr>
            <p:ph type="ctrTitle"/>
          </p:nvPr>
        </p:nvSpPr>
        <p:spPr>
          <a:xfrm>
            <a:off x="817033" y="452440"/>
            <a:ext cx="10560051" cy="1196444"/>
          </a:xfrm>
        </p:spPr>
        <p:txBody>
          <a:bodyPr tIns="0"/>
          <a:lstStyle>
            <a:lvl1pPr>
              <a:defRPr sz="3199" cap="all" baseline="0" smtClean="0">
                <a:solidFill>
                  <a:schemeClr val="bg1"/>
                </a:solidFill>
                <a:latin typeface="Verdana" pitchFamily="34" charset="0"/>
              </a:defRPr>
            </a:lvl1pPr>
          </a:lstStyle>
          <a:p>
            <a:r>
              <a:rPr lang="en-US" noProof="0"/>
              <a:t>Click to edit Master title style</a:t>
            </a:r>
            <a:endParaRPr lang="en-GB" noProof="0" dirty="0"/>
          </a:p>
        </p:txBody>
      </p:sp>
      <p:sp>
        <p:nvSpPr>
          <p:cNvPr id="12" name="SD_FLD_DocumentDate"/>
          <p:cNvSpPr txBox="1"/>
          <p:nvPr userDrawn="1"/>
        </p:nvSpPr>
        <p:spPr bwMode="auto">
          <a:xfrm>
            <a:off x="6093001" y="6280500"/>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ＭＳ Ｐゴシック" pitchFamily="-111" charset="-128"/>
              <a:cs typeface="ＭＳ Ｐゴシック" pitchFamily="-111" charset="-128"/>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ＭＳ Ｐゴシック" pitchFamily="-111" charset="-128"/>
              <a:cs typeface="ＭＳ Ｐゴシック" pitchFamily="-111" charset="-128"/>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4" name="Logo_ramboll_white"/>
          <p:cNvSpPr>
            <a:spLocks noChangeAspect="1"/>
          </p:cNvSpPr>
          <p:nvPr userDrawn="1"/>
        </p:nvSpPr>
        <p:spPr>
          <a:xfrm>
            <a:off x="817306" y="6158174"/>
            <a:ext cx="1130685" cy="255541"/>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pic>
        <p:nvPicPr>
          <p:cNvPr id="6" name="Logo_ramboll_white_bmkAr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307" y="6158174"/>
            <a:ext cx="1096380" cy="255541"/>
          </a:xfrm>
          <a:prstGeom prst="rect">
            <a:avLst/>
          </a:prstGeom>
        </p:spPr>
      </p:pic>
    </p:spTree>
    <p:extLst>
      <p:ext uri="{BB962C8B-B14F-4D97-AF65-F5344CB8AC3E}">
        <p14:creationId xmlns:p14="http://schemas.microsoft.com/office/powerpoint/2010/main" val="397561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 Content : 2 columns">
    <p:spTree>
      <p:nvGrpSpPr>
        <p:cNvPr id="1" name=""/>
        <p:cNvGrpSpPr/>
        <p:nvPr/>
      </p:nvGrpSpPr>
      <p:grpSpPr>
        <a:xfrm>
          <a:off x="0" y="0"/>
          <a:ext cx="0" cy="0"/>
          <a:chOff x="0" y="0"/>
          <a:chExt cx="0" cy="0"/>
        </a:xfrm>
      </p:grpSpPr>
      <p:sp>
        <p:nvSpPr>
          <p:cNvPr id="12" name="Rectangle 17"/>
          <p:cNvSpPr/>
          <p:nvPr userDrawn="1"/>
        </p:nvSpPr>
        <p:spPr>
          <a:xfrm>
            <a:off x="1" y="0"/>
            <a:ext cx="1703387" cy="6863984"/>
          </a:xfrm>
          <a:prstGeom prst="rect">
            <a:avLst/>
          </a:prstGeom>
          <a:gradFill flip="none" rotWithShape="1">
            <a:gsLst>
              <a:gs pos="0">
                <a:srgbClr val="B3D6EC"/>
              </a:gs>
              <a:gs pos="39000">
                <a:srgbClr val="D8E6F0"/>
              </a:gs>
              <a:gs pos="100000">
                <a:srgbClr val="FFFFFF"/>
              </a:gs>
            </a:gsLst>
            <a:path path="circle">
              <a:fillToRect r="100000" b="100000"/>
            </a:path>
            <a:tileRect l="-100000" t="-100000"/>
          </a:gradFill>
          <a:ln w="12700" cap="flat" cmpd="sng" algn="ctr">
            <a:no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3" name="Espace réservé du numéro de diapositive 5"/>
          <p:cNvSpPr txBox="1">
            <a:spLocks/>
          </p:cNvSpPr>
          <p:nvPr userDrawn="1"/>
        </p:nvSpPr>
        <p:spPr>
          <a:xfrm>
            <a:off x="227014" y="3465513"/>
            <a:ext cx="1404936" cy="32385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000" b="0" i="0" u="none" strike="noStrike" kern="1200" cap="none" spc="0" normalizeH="0" baseline="0" noProof="0" smtClean="0">
                <a:ln>
                  <a:noFill/>
                </a:ln>
                <a:solidFill>
                  <a:srgbClr val="FF4337"/>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CA" sz="1000" b="0" i="0" u="none" strike="noStrike" kern="1200" cap="none" spc="0" normalizeH="0" baseline="0" noProof="0" dirty="0">
              <a:ln>
                <a:noFill/>
              </a:ln>
              <a:solidFill>
                <a:srgbClr val="FF4337"/>
              </a:solidFill>
              <a:effectLst/>
              <a:uLnTx/>
              <a:uFillTx/>
              <a:latin typeface="Arial" panose="020B0604020202020204" pitchFamily="34" charset="0"/>
              <a:cs typeface="Arial" panose="020B0604020202020204" pitchFamily="34" charset="0"/>
            </a:endParaRPr>
          </a:p>
        </p:txBody>
      </p:sp>
      <p:pic>
        <p:nvPicPr>
          <p:cNvPr id="14" name="Imag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6000" y="6203551"/>
            <a:ext cx="900111" cy="429024"/>
          </a:xfrm>
          <a:prstGeom prst="rect">
            <a:avLst/>
          </a:prstGeom>
        </p:spPr>
      </p:pic>
      <p:sp>
        <p:nvSpPr>
          <p:cNvPr id="15" name="Titre 12"/>
          <p:cNvSpPr>
            <a:spLocks noGrp="1"/>
          </p:cNvSpPr>
          <p:nvPr>
            <p:ph type="title" hasCustomPrompt="1"/>
          </p:nvPr>
        </p:nvSpPr>
        <p:spPr>
          <a:xfrm>
            <a:off x="2208214" y="620713"/>
            <a:ext cx="9251949" cy="1152526"/>
          </a:xfrm>
        </p:spPr>
        <p:txBody>
          <a:bodyPr>
            <a:normAutofit/>
          </a:bodyPr>
          <a:lstStyle>
            <a:lvl1pPr>
              <a:defRPr b="1"/>
            </a:lvl1pPr>
          </a:lstStyle>
          <a:p>
            <a:r>
              <a:rPr lang="sv-SE" noProof="0" dirty="0"/>
              <a:t>Skriv rubrik här</a:t>
            </a:r>
          </a:p>
        </p:txBody>
      </p:sp>
      <p:sp>
        <p:nvSpPr>
          <p:cNvPr id="16" name="Espace réservé du contenu 2"/>
          <p:cNvSpPr>
            <a:spLocks noGrp="1"/>
          </p:cNvSpPr>
          <p:nvPr>
            <p:ph sz="quarter" idx="13" hasCustomPrompt="1"/>
          </p:nvPr>
        </p:nvSpPr>
        <p:spPr>
          <a:xfrm>
            <a:off x="2208213" y="1844675"/>
            <a:ext cx="4319587" cy="4356100"/>
          </a:xfrm>
          <a:prstGeom prst="rect">
            <a:avLst/>
          </a:prstGeom>
        </p:spPr>
        <p:txBody>
          <a:bodyPr>
            <a:normAutofit/>
          </a:bodyPr>
          <a:lstStyle>
            <a:lvl1pPr marL="228600" indent="-228600">
              <a:buFont typeface="Calibri" panose="020F0502020204030204" pitchFamily="34" charset="0"/>
              <a:buChar char="—"/>
              <a:defRPr baseline="0">
                <a:latin typeface="Arial" panose="020B0604020202020204" pitchFamily="34" charset="0"/>
                <a:cs typeface="Arial" panose="020B0604020202020204" pitchFamily="34" charset="0"/>
              </a:defRPr>
            </a:lvl1pPr>
            <a:lvl2pPr marL="685800" indent="-228600">
              <a:buFont typeface="Calibri" panose="020F0502020204030204" pitchFamily="34" charset="0"/>
              <a:buChar char="—"/>
              <a:defRPr>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a:latin typeface="Arial" panose="020B0604020202020204" pitchFamily="34" charset="0"/>
                <a:cs typeface="Arial" panose="020B0604020202020204" pitchFamily="34" charset="0"/>
              </a:defRPr>
            </a:lvl3pPr>
            <a:lvl4pPr marL="1600200" indent="-228600">
              <a:buFont typeface="Calibri" panose="020F0502020204030204" pitchFamily="34" charset="0"/>
              <a:buChar char="—"/>
              <a:defRPr baseline="0">
                <a:latin typeface="Arial" panose="020B0604020202020204" pitchFamily="34" charset="0"/>
                <a:cs typeface="Arial" panose="020B0604020202020204" pitchFamily="34" charset="0"/>
              </a:defRPr>
            </a:lvl4pPr>
            <a:lvl5pPr marL="2057400" indent="-228600">
              <a:buFont typeface="Calibri" panose="020F0502020204030204" pitchFamily="34" charset="0"/>
              <a:buChar char="—"/>
              <a:defRPr baseline="0">
                <a:latin typeface="Arial" panose="020B0604020202020204" pitchFamily="34" charset="0"/>
                <a:cs typeface="Arial" panose="020B0604020202020204" pitchFamily="34" charset="0"/>
              </a:defRPr>
            </a:lvl5pPr>
          </a:lstStyle>
          <a:p>
            <a:pPr lvl="0"/>
            <a:r>
              <a:rPr lang="sv-SE" noProof="0" dirty="0"/>
              <a:t>Skriv text här</a:t>
            </a:r>
          </a:p>
          <a:p>
            <a:pPr lvl="1"/>
            <a:r>
              <a:rPr lang="sv-SE" noProof="0" dirty="0"/>
              <a:t>Nivå två</a:t>
            </a:r>
          </a:p>
          <a:p>
            <a:pPr lvl="2"/>
            <a:r>
              <a:rPr lang="sv-SE" noProof="0" dirty="0"/>
              <a:t>Nivå tre</a:t>
            </a:r>
          </a:p>
          <a:p>
            <a:pPr lvl="3"/>
            <a:r>
              <a:rPr lang="sv-SE" noProof="0" dirty="0"/>
              <a:t>Nivå fyra</a:t>
            </a:r>
          </a:p>
          <a:p>
            <a:pPr lvl="4"/>
            <a:r>
              <a:rPr lang="sv-SE" noProof="0" dirty="0"/>
              <a:t>Nivå fem</a:t>
            </a:r>
          </a:p>
        </p:txBody>
      </p:sp>
      <p:sp>
        <p:nvSpPr>
          <p:cNvPr id="17" name="Espace réservé du contenu 2"/>
          <p:cNvSpPr>
            <a:spLocks noGrp="1"/>
          </p:cNvSpPr>
          <p:nvPr>
            <p:ph sz="quarter" idx="14" hasCustomPrompt="1"/>
          </p:nvPr>
        </p:nvSpPr>
        <p:spPr>
          <a:xfrm>
            <a:off x="7140163" y="1844675"/>
            <a:ext cx="4320000" cy="4356100"/>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Calibri" panose="020F0502020204030204" pitchFamily="34" charset="0"/>
              <a:buChar char="—"/>
              <a:tabLst/>
              <a:defRPr>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latin typeface="Arial" panose="020B0604020202020204" pitchFamily="34" charset="0"/>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latin typeface="Arial" panose="020B0604020202020204" pitchFamily="34" charset="0"/>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latin typeface="Arial" panose="020B0604020202020204" pitchFamily="34" charset="0"/>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a:latin typeface="Arial" panose="020B0604020202020204" pitchFamily="34" charset="0"/>
                <a:cs typeface="Arial" panose="020B0604020202020204" pitchFamily="34" charset="0"/>
              </a:defRPr>
            </a:lvl5pPr>
          </a:lstStyle>
          <a:p>
            <a:pPr lvl="0"/>
            <a:r>
              <a:rPr lang="sv-SE" noProof="0" dirty="0"/>
              <a:t>Skriv text här</a:t>
            </a:r>
          </a:p>
          <a:p>
            <a:pPr lvl="1"/>
            <a:r>
              <a:rPr lang="sv-SE" noProof="0" dirty="0"/>
              <a:t>Nivå två</a:t>
            </a:r>
          </a:p>
          <a:p>
            <a:pPr lvl="2"/>
            <a:r>
              <a:rPr lang="sv-SE" noProof="0" dirty="0"/>
              <a:t>Nivå tre</a:t>
            </a:r>
          </a:p>
          <a:p>
            <a:pPr lvl="3"/>
            <a:r>
              <a:rPr lang="sv-SE" noProof="0" dirty="0"/>
              <a:t>Nivå fyra</a:t>
            </a:r>
          </a:p>
          <a:p>
            <a:pPr lvl="4"/>
            <a:r>
              <a:rPr lang="sv-SE" noProof="0" dirty="0"/>
              <a:t>Nivå fem</a:t>
            </a:r>
          </a:p>
        </p:txBody>
      </p:sp>
      <p:cxnSp>
        <p:nvCxnSpPr>
          <p:cNvPr id="19" name="Connecteur droit 3"/>
          <p:cNvCxnSpPr>
            <a:stCxn id="15" idx="2"/>
          </p:cNvCxnSpPr>
          <p:nvPr userDrawn="1"/>
        </p:nvCxnSpPr>
        <p:spPr>
          <a:xfrm flipH="1">
            <a:off x="6834188" y="1773239"/>
            <a:ext cx="1" cy="4427536"/>
          </a:xfrm>
          <a:prstGeom prst="line">
            <a:avLst/>
          </a:prstGeom>
          <a:ln>
            <a:solidFill>
              <a:srgbClr val="FF4337"/>
            </a:solidFill>
          </a:ln>
        </p:spPr>
        <p:style>
          <a:lnRef idx="1">
            <a:schemeClr val="accent1"/>
          </a:lnRef>
          <a:fillRef idx="0">
            <a:schemeClr val="accent1"/>
          </a:fillRef>
          <a:effectRef idx="0">
            <a:schemeClr val="accent1"/>
          </a:effectRef>
          <a:fontRef idx="minor">
            <a:schemeClr val="tx1"/>
          </a:fontRef>
        </p:style>
      </p:cxnSp>
      <p:sp>
        <p:nvSpPr>
          <p:cNvPr id="21" name="Espace réservé du pied de page 4"/>
          <p:cNvSpPr>
            <a:spLocks noGrp="1"/>
          </p:cNvSpPr>
          <p:nvPr>
            <p:ph type="ftr" sz="quarter" idx="11"/>
          </p:nvPr>
        </p:nvSpPr>
        <p:spPr>
          <a:xfrm>
            <a:off x="227013" y="225425"/>
            <a:ext cx="1404937" cy="755650"/>
          </a:xfrm>
          <a:prstGeom prst="rect">
            <a:avLst/>
          </a:prstGeom>
        </p:spPr>
        <p:txBody>
          <a:bodyPr>
            <a:normAutofit/>
          </a:bodyPr>
          <a:lstStyle>
            <a:lvl1pPr>
              <a:defRPr sz="1000">
                <a:solidFill>
                  <a:schemeClr val="tx2"/>
                </a:solidFill>
                <a:latin typeface="Arial" panose="020B0604020202020204" pitchFamily="34" charset="0"/>
              </a:defRPr>
            </a:lvl1pPr>
          </a:lstStyle>
          <a:p>
            <a:r>
              <a:rPr lang="sv-SE" noProof="0" dirty="0"/>
              <a:t>Sidfot</a:t>
            </a:r>
          </a:p>
        </p:txBody>
      </p:sp>
    </p:spTree>
    <p:extLst>
      <p:ext uri="{BB962C8B-B14F-4D97-AF65-F5344CB8AC3E}">
        <p14:creationId xmlns:p14="http://schemas.microsoft.com/office/powerpoint/2010/main" val="3381944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 Content : 1 column">
    <p:spTree>
      <p:nvGrpSpPr>
        <p:cNvPr id="1" name=""/>
        <p:cNvGrpSpPr/>
        <p:nvPr/>
      </p:nvGrpSpPr>
      <p:grpSpPr>
        <a:xfrm>
          <a:off x="0" y="0"/>
          <a:ext cx="0" cy="0"/>
          <a:chOff x="0" y="0"/>
          <a:chExt cx="0" cy="0"/>
        </a:xfrm>
      </p:grpSpPr>
      <p:sp>
        <p:nvSpPr>
          <p:cNvPr id="9" name="Rectangle 15"/>
          <p:cNvSpPr/>
          <p:nvPr userDrawn="1"/>
        </p:nvSpPr>
        <p:spPr>
          <a:xfrm>
            <a:off x="1" y="0"/>
            <a:ext cx="1703387" cy="6863984"/>
          </a:xfrm>
          <a:prstGeom prst="rect">
            <a:avLst/>
          </a:prstGeom>
          <a:gradFill flip="none" rotWithShape="1">
            <a:gsLst>
              <a:gs pos="0">
                <a:srgbClr val="B3D6EC"/>
              </a:gs>
              <a:gs pos="39000">
                <a:srgbClr val="D8E6F0"/>
              </a:gs>
              <a:gs pos="100000">
                <a:srgbClr val="FFFFFF"/>
              </a:gs>
            </a:gsLst>
            <a:path path="circle">
              <a:fillToRect r="100000" b="100000"/>
            </a:path>
            <a:tileRect l="-100000" t="-100000"/>
          </a:gradFill>
          <a:ln w="12700" cap="flat" cmpd="sng" algn="ctr">
            <a:no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 name="Espace réservé du numéro de diapositive 5"/>
          <p:cNvSpPr txBox="1">
            <a:spLocks/>
          </p:cNvSpPr>
          <p:nvPr userDrawn="1"/>
        </p:nvSpPr>
        <p:spPr>
          <a:xfrm>
            <a:off x="227014" y="3465513"/>
            <a:ext cx="1404936" cy="323850"/>
          </a:xfrm>
          <a:prstGeom prst="rect">
            <a:avLst/>
          </a:prstGeom>
        </p:spPr>
        <p:txBody>
          <a:bodyPr vert="horz" lIns="91440" tIns="45720" rIns="91440" bIns="45720" rtlCol="0" anchor="ctr">
            <a:normAutofit/>
          </a:bodyPr>
          <a:lstStyle>
            <a:defPPr>
              <a:defRPr lang="fr-FR"/>
            </a:defPPr>
            <a:lvl1pPr marL="0" algn="l" defTabSz="914400" rtl="0" eaLnBrk="1" latinLnBrk="0" hangingPunct="1">
              <a:defRPr sz="1000" kern="1200">
                <a:solidFill>
                  <a:srgbClr val="FF4337"/>
                </a:solidFill>
                <a:latin typeface="Montserrat" charset="0"/>
                <a:ea typeface="Montserrat" charset="0"/>
                <a:cs typeface="Montserra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2326D77-2960-1A4A-B5CA-B95B3484A035}" type="slidenum">
              <a:rPr kumimoji="0" lang="en-CA" sz="1000" b="0" i="0" u="none" strike="noStrike" kern="1200" cap="none" spc="0" normalizeH="0" baseline="0" noProof="0" smtClean="0">
                <a:ln>
                  <a:noFill/>
                </a:ln>
                <a:solidFill>
                  <a:srgbClr val="FF4337"/>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CA" sz="1000" b="0" i="0" u="none" strike="noStrike" kern="1200" cap="none" spc="0" normalizeH="0" baseline="0" noProof="0" dirty="0">
              <a:ln>
                <a:noFill/>
              </a:ln>
              <a:solidFill>
                <a:srgbClr val="FF4337"/>
              </a:solidFill>
              <a:effectLst/>
              <a:uLnTx/>
              <a:uFillTx/>
              <a:latin typeface="Arial" panose="020B0604020202020204" pitchFamily="34" charset="0"/>
              <a:cs typeface="Arial" panose="020B0604020202020204" pitchFamily="34" charset="0"/>
            </a:endParaRPr>
          </a:p>
        </p:txBody>
      </p:sp>
      <p:pic>
        <p:nvPicPr>
          <p:cNvPr id="11" name="Image 2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6000" y="6203551"/>
            <a:ext cx="900111" cy="429024"/>
          </a:xfrm>
          <a:prstGeom prst="rect">
            <a:avLst/>
          </a:prstGeom>
        </p:spPr>
      </p:pic>
      <p:sp>
        <p:nvSpPr>
          <p:cNvPr id="12" name="Espace réservé du contenu 2"/>
          <p:cNvSpPr>
            <a:spLocks noGrp="1"/>
          </p:cNvSpPr>
          <p:nvPr>
            <p:ph sz="quarter" idx="13" hasCustomPrompt="1"/>
          </p:nvPr>
        </p:nvSpPr>
        <p:spPr>
          <a:xfrm>
            <a:off x="2208213" y="1844675"/>
            <a:ext cx="9251950" cy="4356100"/>
          </a:xfrm>
          <a:prstGeom prst="rect">
            <a:avLst/>
          </a:prstGeom>
        </p:spPr>
        <p:txBody>
          <a:bodyPr>
            <a:normAutofit/>
          </a:bodyPr>
          <a:lstStyle>
            <a:lvl1pPr marL="457200" indent="-457200">
              <a:buFont typeface="Arial" panose="020B0604020202020204" pitchFamily="34" charset="0"/>
              <a:buChar char="—"/>
              <a:defRPr lang="sv-SE" sz="2400" kern="1200" baseline="0" dirty="0" smtClean="0">
                <a:solidFill>
                  <a:schemeClr val="tx1"/>
                </a:solidFill>
                <a:latin typeface="Arial" panose="020B0604020202020204" pitchFamily="34" charset="0"/>
                <a:ea typeface="+mn-ea"/>
                <a:cs typeface="+mn-cs"/>
              </a:defRPr>
            </a:lvl1pPr>
            <a:lvl2pPr marL="685800" indent="-228600">
              <a:buFont typeface="Arial" panose="020B0604020202020204" pitchFamily="34" charset="0"/>
              <a:buChar char="−"/>
              <a:defRPr sz="2000">
                <a:latin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defRPr>
            </a:lvl3pPr>
            <a:lvl4pPr marL="1600200" indent="-228600">
              <a:buFont typeface="Arial" panose="020B0604020202020204" pitchFamily="34" charset="0"/>
              <a:buChar char="−"/>
              <a:defRPr sz="1600">
                <a:latin typeface="Arial" panose="020B0604020202020204" pitchFamily="34" charset="0"/>
              </a:defRPr>
            </a:lvl4pPr>
            <a:lvl5pPr marL="2057400" indent="-228600">
              <a:buFont typeface="Arial" panose="020B0604020202020204" pitchFamily="34" charset="0"/>
              <a:buChar char="−"/>
              <a:defRPr sz="1600">
                <a:latin typeface="Arial" panose="020B0604020202020204" pitchFamily="34" charset="0"/>
              </a:defRPr>
            </a:lvl5pPr>
          </a:lstStyle>
          <a:p>
            <a:pPr lvl="0"/>
            <a:r>
              <a:rPr lang="sv-SE" dirty="0"/>
              <a:t>Skriv text här</a:t>
            </a:r>
          </a:p>
        </p:txBody>
      </p:sp>
      <p:sp>
        <p:nvSpPr>
          <p:cNvPr id="13" name="Titre 12"/>
          <p:cNvSpPr>
            <a:spLocks noGrp="1"/>
          </p:cNvSpPr>
          <p:nvPr>
            <p:ph type="title" hasCustomPrompt="1"/>
          </p:nvPr>
        </p:nvSpPr>
        <p:spPr>
          <a:xfrm>
            <a:off x="2208214" y="620713"/>
            <a:ext cx="9251949" cy="1152526"/>
          </a:xfrm>
          <a:prstGeom prst="rect">
            <a:avLst/>
          </a:prstGeom>
        </p:spPr>
        <p:txBody>
          <a:bodyPr>
            <a:normAutofit/>
          </a:bodyPr>
          <a:lstStyle>
            <a:lvl1pPr>
              <a:defRPr b="1" baseline="0">
                <a:solidFill>
                  <a:schemeClr val="tx2"/>
                </a:solidFill>
              </a:defRPr>
            </a:lvl1pPr>
          </a:lstStyle>
          <a:p>
            <a:r>
              <a:rPr lang="sv-SE" noProof="0" dirty="0"/>
              <a:t>Skriv rubrik här</a:t>
            </a:r>
          </a:p>
        </p:txBody>
      </p:sp>
      <p:sp>
        <p:nvSpPr>
          <p:cNvPr id="14" name="Espace réservé du pied de page 4"/>
          <p:cNvSpPr>
            <a:spLocks noGrp="1"/>
          </p:cNvSpPr>
          <p:nvPr>
            <p:ph type="ftr" sz="quarter" idx="11"/>
          </p:nvPr>
        </p:nvSpPr>
        <p:spPr>
          <a:xfrm>
            <a:off x="227013" y="225425"/>
            <a:ext cx="1404937" cy="755650"/>
          </a:xfrm>
          <a:prstGeom prst="rect">
            <a:avLst/>
          </a:prstGeom>
        </p:spPr>
        <p:txBody>
          <a:bodyPr>
            <a:normAutofit/>
          </a:bodyPr>
          <a:lstStyle>
            <a:lvl1pPr>
              <a:defRPr sz="1000">
                <a:solidFill>
                  <a:schemeClr val="tx2"/>
                </a:solidFill>
                <a:latin typeface="Arial" panose="020B0604020202020204" pitchFamily="34" charset="0"/>
              </a:defRPr>
            </a:lvl1pPr>
          </a:lstStyle>
          <a:p>
            <a:r>
              <a:rPr lang="sv-SE" noProof="0"/>
              <a:t>Sidfot</a:t>
            </a:r>
            <a:endParaRPr lang="sv-SE" noProof="0" dirty="0"/>
          </a:p>
        </p:txBody>
      </p:sp>
    </p:spTree>
    <p:extLst>
      <p:ext uri="{BB962C8B-B14F-4D97-AF65-F5344CB8AC3E}">
        <p14:creationId xmlns:p14="http://schemas.microsoft.com/office/powerpoint/2010/main" val="4196277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FD06D-337C-4545-9632-F95548668DFC}"/>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8B32BAE-ECD5-44AC-B65D-68D22BBCF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7" name="Platshållare för datum 6">
            <a:extLst>
              <a:ext uri="{FF2B5EF4-FFF2-40B4-BE49-F238E27FC236}">
                <a16:creationId xmlns:a16="http://schemas.microsoft.com/office/drawing/2014/main" id="{FCDD0DC2-D161-4113-8F95-B5DB19F54220}"/>
              </a:ext>
            </a:extLst>
          </p:cNvPr>
          <p:cNvSpPr>
            <a:spLocks noGrp="1"/>
          </p:cNvSpPr>
          <p:nvPr>
            <p:ph type="dt" sz="half" idx="10"/>
          </p:nvPr>
        </p:nvSpPr>
        <p:spPr/>
        <p:txBody>
          <a:bodyPr/>
          <a:lstStyle/>
          <a:p>
            <a:fld id="{A7F96F7A-2386-4A40-BC6A-278EE429EB5D}" type="datetime1">
              <a:rPr lang="sv-SE" noProof="0" smtClean="0"/>
              <a:t>2022-05-18</a:t>
            </a:fld>
            <a:endParaRPr lang="sv-SE" noProof="0" dirty="0"/>
          </a:p>
        </p:txBody>
      </p:sp>
      <p:sp>
        <p:nvSpPr>
          <p:cNvPr id="8" name="Platshållare för sidfot 7">
            <a:extLst>
              <a:ext uri="{FF2B5EF4-FFF2-40B4-BE49-F238E27FC236}">
                <a16:creationId xmlns:a16="http://schemas.microsoft.com/office/drawing/2014/main" id="{48504016-B3FC-4468-B160-6E5D1500AC79}"/>
              </a:ext>
            </a:extLst>
          </p:cNvPr>
          <p:cNvSpPr>
            <a:spLocks noGrp="1"/>
          </p:cNvSpPr>
          <p:nvPr>
            <p:ph type="ftr" sz="quarter" idx="11"/>
          </p:nvPr>
        </p:nvSpPr>
        <p:spPr/>
        <p:txBody>
          <a:bodyPr/>
          <a:lstStyle/>
          <a:p>
            <a:endParaRPr lang="sv-SE" noProof="0"/>
          </a:p>
        </p:txBody>
      </p:sp>
      <p:sp>
        <p:nvSpPr>
          <p:cNvPr id="9" name="Platshållare för bildnummer 8">
            <a:extLst>
              <a:ext uri="{FF2B5EF4-FFF2-40B4-BE49-F238E27FC236}">
                <a16:creationId xmlns:a16="http://schemas.microsoft.com/office/drawing/2014/main" id="{0988B13B-AE66-4FF7-ADCF-EE3AF58BE90D}"/>
              </a:ext>
            </a:extLst>
          </p:cNvPr>
          <p:cNvSpPr>
            <a:spLocks noGrp="1"/>
          </p:cNvSpPr>
          <p:nvPr>
            <p:ph type="sldNum" sz="quarter" idx="12"/>
          </p:nvPr>
        </p:nvSpPr>
        <p:spPr/>
        <p:txBody>
          <a:bodyPr/>
          <a:lstStyle/>
          <a:p>
            <a:fld id="{3CB1AAE6-ACE4-4818-9A0C-08527AA3C4AF}" type="slidenum">
              <a:rPr lang="sv-SE" noProof="0" smtClean="0"/>
              <a:t>‹#›</a:t>
            </a:fld>
            <a:endParaRPr lang="sv-SE" noProof="0"/>
          </a:p>
        </p:txBody>
      </p:sp>
    </p:spTree>
    <p:extLst>
      <p:ext uri="{BB962C8B-B14F-4D97-AF65-F5344CB8AC3E}">
        <p14:creationId xmlns:p14="http://schemas.microsoft.com/office/powerpoint/2010/main" val="49747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med bild ovanför">
    <p:spTree>
      <p:nvGrpSpPr>
        <p:cNvPr id="1" name=""/>
        <p:cNvGrpSpPr/>
        <p:nvPr/>
      </p:nvGrpSpPr>
      <p:grpSpPr>
        <a:xfrm>
          <a:off x="0" y="0"/>
          <a:ext cx="0" cy="0"/>
          <a:chOff x="0" y="0"/>
          <a:chExt cx="0" cy="0"/>
        </a:xfrm>
      </p:grpSpPr>
      <p:sp>
        <p:nvSpPr>
          <p:cNvPr id="2" name="Rubrik 1"/>
          <p:cNvSpPr>
            <a:spLocks noGrp="1"/>
          </p:cNvSpPr>
          <p:nvPr>
            <p:ph type="title"/>
          </p:nvPr>
        </p:nvSpPr>
        <p:spPr>
          <a:xfrm>
            <a:off x="1062952" y="1928810"/>
            <a:ext cx="10317848" cy="1143000"/>
          </a:xfrm>
        </p:spPr>
        <p:txBody>
          <a:bodyPr/>
          <a:lstStyle/>
          <a:p>
            <a:r>
              <a:rPr lang="sv-SE"/>
              <a:t>Klicka här för att ändra mall för rubrikformat</a:t>
            </a:r>
          </a:p>
        </p:txBody>
      </p:sp>
      <p:sp>
        <p:nvSpPr>
          <p:cNvPr id="7" name="Platshållare för innehåll 6"/>
          <p:cNvSpPr>
            <a:spLocks noGrp="1"/>
          </p:cNvSpPr>
          <p:nvPr>
            <p:ph sz="quarter" idx="12"/>
          </p:nvPr>
        </p:nvSpPr>
        <p:spPr>
          <a:xfrm>
            <a:off x="1071033" y="3143248"/>
            <a:ext cx="10209600" cy="2590802"/>
          </a:xfrm>
        </p:spPr>
        <p:txBody>
          <a:bodyPr/>
          <a:lstStyle/>
          <a:p>
            <a:pPr lvl="0"/>
            <a:r>
              <a:rPr lang="sv-SE"/>
              <a:t>Redigera format för bakgrundstext</a:t>
            </a:r>
          </a:p>
        </p:txBody>
      </p:sp>
      <p:sp>
        <p:nvSpPr>
          <p:cNvPr id="9" name="Platshållare för bild 7"/>
          <p:cNvSpPr>
            <a:spLocks noGrp="1"/>
          </p:cNvSpPr>
          <p:nvPr>
            <p:ph type="pic" sz="quarter" idx="13"/>
          </p:nvPr>
        </p:nvSpPr>
        <p:spPr>
          <a:xfrm>
            <a:off x="190500" y="133732"/>
            <a:ext cx="11811000" cy="1571625"/>
          </a:xfrm>
        </p:spPr>
        <p:txBody>
          <a:bodyPr>
            <a:normAutofit/>
          </a:bodyPr>
          <a:lstStyle>
            <a:lvl1pPr>
              <a:buFontTx/>
              <a:buNone/>
              <a:defRPr sz="1600"/>
            </a:lvl1pPr>
          </a:lstStyle>
          <a:p>
            <a:r>
              <a:rPr lang="sv-SE"/>
              <a:t>Klicka på ikonen för att lägga till en bild</a:t>
            </a:r>
          </a:p>
        </p:txBody>
      </p:sp>
      <p:sp>
        <p:nvSpPr>
          <p:cNvPr id="8" name="Platshållare för datum 3"/>
          <p:cNvSpPr>
            <a:spLocks noGrp="1"/>
          </p:cNvSpPr>
          <p:nvPr>
            <p:ph type="dt" sz="half" idx="2"/>
          </p:nvPr>
        </p:nvSpPr>
        <p:spPr>
          <a:xfrm>
            <a:off x="1060435" y="6295664"/>
            <a:ext cx="2844800" cy="214315"/>
          </a:xfrm>
          <a:prstGeom prst="rect">
            <a:avLst/>
          </a:prstGeom>
        </p:spPr>
        <p:txBody>
          <a:bodyPr vert="horz" lIns="91440" tIns="45720" rIns="91440" bIns="45720" rtlCol="0" anchor="ctr"/>
          <a:lstStyle>
            <a:lvl1pPr algn="l">
              <a:defRPr sz="1000">
                <a:solidFill>
                  <a:schemeClr val="tx1"/>
                </a:solidFill>
              </a:defRPr>
            </a:lvl1pPr>
          </a:lstStyle>
          <a:p>
            <a:fld id="{2A087450-6BCB-4293-B7B8-DD67EB8C0627}" type="datetimeFigureOut">
              <a:rPr lang="sv-SE" smtClean="0"/>
              <a:pPr/>
              <a:t>2022-05-18</a:t>
            </a:fld>
            <a:endParaRPr lang="sv-SE"/>
          </a:p>
        </p:txBody>
      </p:sp>
      <p:sp>
        <p:nvSpPr>
          <p:cNvPr id="10" name="Platshållare för bildnummer 5"/>
          <p:cNvSpPr>
            <a:spLocks noGrp="1"/>
          </p:cNvSpPr>
          <p:nvPr>
            <p:ph type="sldNum" sz="quarter" idx="4"/>
          </p:nvPr>
        </p:nvSpPr>
        <p:spPr>
          <a:xfrm>
            <a:off x="1047715" y="6522234"/>
            <a:ext cx="2844800" cy="165482"/>
          </a:xfrm>
          <a:prstGeom prst="rect">
            <a:avLst/>
          </a:prstGeom>
        </p:spPr>
        <p:txBody>
          <a:bodyPr vert="horz" lIns="91440" tIns="45720" rIns="91440" bIns="45720" rtlCol="0" anchor="ctr"/>
          <a:lstStyle>
            <a:lvl1pPr algn="l">
              <a:defRPr sz="1000">
                <a:solidFill>
                  <a:schemeClr val="tx1"/>
                </a:solidFill>
              </a:defRPr>
            </a:lvl1pPr>
          </a:lstStyle>
          <a:p>
            <a:r>
              <a:rPr lang="sv-SE"/>
              <a:t>Sidan </a:t>
            </a:r>
            <a:fld id="{F37F46C1-8F1F-48A2-9E35-2BB854BF41E2}" type="slidenum">
              <a:rPr lang="sv-SE" smtClean="0"/>
              <a:pPr/>
              <a:t>‹#›</a:t>
            </a:fld>
            <a:endParaRPr lang="sv-SE"/>
          </a:p>
        </p:txBody>
      </p:sp>
    </p:spTree>
    <p:extLst>
      <p:ext uri="{BB962C8B-B14F-4D97-AF65-F5344CB8AC3E}">
        <p14:creationId xmlns:p14="http://schemas.microsoft.com/office/powerpoint/2010/main" val="41041604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D95F6F-3F34-4F7C-A776-1E8C581B555A}"/>
              </a:ext>
            </a:extLst>
          </p:cNvPr>
          <p:cNvSpPr>
            <a:spLocks noGrp="1"/>
          </p:cNvSpPr>
          <p:nvPr>
            <p:ph type="title"/>
          </p:nvPr>
        </p:nvSpPr>
        <p:spPr>
          <a:xfrm>
            <a:off x="954000" y="727112"/>
            <a:ext cx="10512000" cy="132556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DAEA0C1-F55F-4A79-9E26-78DA20A01B34}"/>
              </a:ext>
            </a:extLst>
          </p:cNvPr>
          <p:cNvSpPr>
            <a:spLocks noGrp="1"/>
          </p:cNvSpPr>
          <p:nvPr>
            <p:ph idx="1"/>
          </p:nvPr>
        </p:nvSpPr>
        <p:spPr>
          <a:xfrm>
            <a:off x="954000" y="2141537"/>
            <a:ext cx="10512000" cy="3473652"/>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C64330B7-D281-47FD-8D3D-A83E3C143336}"/>
              </a:ext>
            </a:extLst>
          </p:cNvPr>
          <p:cNvSpPr>
            <a:spLocks noGrp="1"/>
          </p:cNvSpPr>
          <p:nvPr>
            <p:ph type="dt" sz="half" idx="10"/>
          </p:nvPr>
        </p:nvSpPr>
        <p:spPr/>
        <p:txBody>
          <a:bodyPr/>
          <a:lstStyle/>
          <a:p>
            <a:fld id="{C70DFB11-18E4-49F8-83FE-2B03F3731F6B}" type="datetime1">
              <a:rPr lang="sv-SE" noProof="0" smtClean="0"/>
              <a:t>2022-05-18</a:t>
            </a:fld>
            <a:endParaRPr lang="sv-SE" noProof="0"/>
          </a:p>
        </p:txBody>
      </p:sp>
      <p:sp>
        <p:nvSpPr>
          <p:cNvPr id="5" name="Platshållare för sidfot 4">
            <a:extLst>
              <a:ext uri="{FF2B5EF4-FFF2-40B4-BE49-F238E27FC236}">
                <a16:creationId xmlns:a16="http://schemas.microsoft.com/office/drawing/2014/main" id="{FAC24821-A304-4C14-98D5-0B615FD209D3}"/>
              </a:ext>
            </a:extLst>
          </p:cNvPr>
          <p:cNvSpPr>
            <a:spLocks noGrp="1"/>
          </p:cNvSpPr>
          <p:nvPr>
            <p:ph type="ftr" sz="quarter" idx="11"/>
          </p:nvPr>
        </p:nvSpPr>
        <p:spPr/>
        <p:txBody>
          <a:bodyPr/>
          <a:lstStyle/>
          <a:p>
            <a:endParaRPr lang="sv-SE" noProof="0"/>
          </a:p>
        </p:txBody>
      </p:sp>
      <p:sp>
        <p:nvSpPr>
          <p:cNvPr id="6" name="Platshållare för bildnummer 5">
            <a:extLst>
              <a:ext uri="{FF2B5EF4-FFF2-40B4-BE49-F238E27FC236}">
                <a16:creationId xmlns:a16="http://schemas.microsoft.com/office/drawing/2014/main" id="{DC591CF1-13E3-4F45-A626-F520FB94673A}"/>
              </a:ext>
            </a:extLst>
          </p:cNvPr>
          <p:cNvSpPr>
            <a:spLocks noGrp="1"/>
          </p:cNvSpPr>
          <p:nvPr>
            <p:ph type="sldNum" sz="quarter" idx="12"/>
          </p:nvPr>
        </p:nvSpPr>
        <p:spPr/>
        <p:txBody>
          <a:bodyPr/>
          <a:lstStyle/>
          <a:p>
            <a:fld id="{3CB1AAE6-ACE4-4818-9A0C-08527AA3C4AF}" type="slidenum">
              <a:rPr lang="sv-SE" noProof="0" smtClean="0"/>
              <a:t>‹#›</a:t>
            </a:fld>
            <a:endParaRPr lang="sv-SE" noProof="0"/>
          </a:p>
        </p:txBody>
      </p:sp>
    </p:spTree>
    <p:extLst>
      <p:ext uri="{BB962C8B-B14F-4D97-AF65-F5344CB8AC3E}">
        <p14:creationId xmlns:p14="http://schemas.microsoft.com/office/powerpoint/2010/main" val="1329983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3BAFBF-95B3-4D9E-81D6-363F70795DF5}"/>
              </a:ext>
            </a:extLst>
          </p:cNvPr>
          <p:cNvSpPr>
            <a:spLocks noGrp="1"/>
          </p:cNvSpPr>
          <p:nvPr>
            <p:ph type="title"/>
          </p:nvPr>
        </p:nvSpPr>
        <p:spPr>
          <a:xfrm>
            <a:off x="954000" y="1851661"/>
            <a:ext cx="10512000" cy="1318260"/>
          </a:xfrm>
        </p:spPr>
        <p:txBody>
          <a:bodyPr anchor="b"/>
          <a:lstStyle>
            <a:lvl1pPr>
              <a:defRPr sz="4500"/>
            </a:lvl1pPr>
          </a:lstStyle>
          <a:p>
            <a:r>
              <a:rPr lang="sv-SE"/>
              <a:t>Klicka här för att ändra mall för rubrikformat</a:t>
            </a:r>
            <a:endParaRPr lang="sv-SE" dirty="0"/>
          </a:p>
        </p:txBody>
      </p:sp>
      <p:sp>
        <p:nvSpPr>
          <p:cNvPr id="4" name="Underrubrik 2">
            <a:extLst>
              <a:ext uri="{FF2B5EF4-FFF2-40B4-BE49-F238E27FC236}">
                <a16:creationId xmlns:a16="http://schemas.microsoft.com/office/drawing/2014/main" id="{FEB7D73B-6096-409F-8D4E-701D7E4F1531}"/>
              </a:ext>
            </a:extLst>
          </p:cNvPr>
          <p:cNvSpPr>
            <a:spLocks noGrp="1"/>
          </p:cNvSpPr>
          <p:nvPr>
            <p:ph type="subTitle" idx="10"/>
          </p:nvPr>
        </p:nvSpPr>
        <p:spPr>
          <a:xfrm>
            <a:off x="954000" y="3278824"/>
            <a:ext cx="10512000" cy="1318260"/>
          </a:xfrm>
        </p:spPr>
        <p:txBody>
          <a:bodyPr>
            <a:noAutofit/>
          </a:bodyPr>
          <a:lstStyle>
            <a:lvl1pPr marL="0" indent="0" algn="l">
              <a:buNone/>
              <a:defRPr sz="3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3" name="Platshållare för datum 2">
            <a:extLst>
              <a:ext uri="{FF2B5EF4-FFF2-40B4-BE49-F238E27FC236}">
                <a16:creationId xmlns:a16="http://schemas.microsoft.com/office/drawing/2014/main" id="{86DFD017-DDA8-4A55-B8A7-ADFCDE4788DB}"/>
              </a:ext>
            </a:extLst>
          </p:cNvPr>
          <p:cNvSpPr>
            <a:spLocks noGrp="1"/>
          </p:cNvSpPr>
          <p:nvPr>
            <p:ph type="dt" sz="half" idx="11"/>
          </p:nvPr>
        </p:nvSpPr>
        <p:spPr/>
        <p:txBody>
          <a:bodyPr/>
          <a:lstStyle/>
          <a:p>
            <a:fld id="{7F4D0A21-42FF-4030-9232-B9B290C08651}" type="datetime1">
              <a:rPr lang="sv-SE" noProof="0" smtClean="0"/>
              <a:t>2022-05-18</a:t>
            </a:fld>
            <a:endParaRPr lang="sv-SE" noProof="0"/>
          </a:p>
        </p:txBody>
      </p:sp>
      <p:sp>
        <p:nvSpPr>
          <p:cNvPr id="5" name="Platshållare för sidfot 4">
            <a:extLst>
              <a:ext uri="{FF2B5EF4-FFF2-40B4-BE49-F238E27FC236}">
                <a16:creationId xmlns:a16="http://schemas.microsoft.com/office/drawing/2014/main" id="{29583C2C-052A-4642-A4CF-F06088FAD790}"/>
              </a:ext>
            </a:extLst>
          </p:cNvPr>
          <p:cNvSpPr>
            <a:spLocks noGrp="1"/>
          </p:cNvSpPr>
          <p:nvPr>
            <p:ph type="ftr" sz="quarter" idx="12"/>
          </p:nvPr>
        </p:nvSpPr>
        <p:spPr/>
        <p:txBody>
          <a:bodyPr/>
          <a:lstStyle/>
          <a:p>
            <a:endParaRPr lang="sv-SE" noProof="0"/>
          </a:p>
        </p:txBody>
      </p:sp>
      <p:sp>
        <p:nvSpPr>
          <p:cNvPr id="6" name="Platshållare för bildnummer 5">
            <a:extLst>
              <a:ext uri="{FF2B5EF4-FFF2-40B4-BE49-F238E27FC236}">
                <a16:creationId xmlns:a16="http://schemas.microsoft.com/office/drawing/2014/main" id="{1B0F06D2-5A5F-4222-B8BA-E3F33547BB9C}"/>
              </a:ext>
            </a:extLst>
          </p:cNvPr>
          <p:cNvSpPr>
            <a:spLocks noGrp="1"/>
          </p:cNvSpPr>
          <p:nvPr>
            <p:ph type="sldNum" sz="quarter" idx="13"/>
          </p:nvPr>
        </p:nvSpPr>
        <p:spPr/>
        <p:txBody>
          <a:bodyPr/>
          <a:lstStyle/>
          <a:p>
            <a:fld id="{3CB1AAE6-ACE4-4818-9A0C-08527AA3C4AF}" type="slidenum">
              <a:rPr lang="sv-SE" noProof="0" smtClean="0"/>
              <a:t>‹#›</a:t>
            </a:fld>
            <a:endParaRPr lang="sv-SE" noProof="0"/>
          </a:p>
        </p:txBody>
      </p:sp>
    </p:spTree>
    <p:extLst>
      <p:ext uri="{BB962C8B-B14F-4D97-AF65-F5344CB8AC3E}">
        <p14:creationId xmlns:p14="http://schemas.microsoft.com/office/powerpoint/2010/main" val="2543775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98F139-3926-468C-9468-24F44F6BA5E7}"/>
              </a:ext>
            </a:extLst>
          </p:cNvPr>
          <p:cNvSpPr>
            <a:spLocks noGrp="1"/>
          </p:cNvSpPr>
          <p:nvPr>
            <p:ph type="title"/>
          </p:nvPr>
        </p:nvSpPr>
        <p:spPr>
          <a:xfrm>
            <a:off x="954000" y="727112"/>
            <a:ext cx="10512000" cy="3387688"/>
          </a:xfrm>
        </p:spPr>
        <p:txBody>
          <a:bodyPr anchor="t"/>
          <a:lstStyle/>
          <a:p>
            <a:r>
              <a:rPr lang="sv-SE"/>
              <a:t>Klicka här för att ändra mall för rubrikformat</a:t>
            </a:r>
          </a:p>
        </p:txBody>
      </p:sp>
      <p:sp>
        <p:nvSpPr>
          <p:cNvPr id="6" name="Platshållare för datum 5">
            <a:extLst>
              <a:ext uri="{FF2B5EF4-FFF2-40B4-BE49-F238E27FC236}">
                <a16:creationId xmlns:a16="http://schemas.microsoft.com/office/drawing/2014/main" id="{6FE87994-E5CE-40AF-9033-5B6E955DE46D}"/>
              </a:ext>
            </a:extLst>
          </p:cNvPr>
          <p:cNvSpPr>
            <a:spLocks noGrp="1"/>
          </p:cNvSpPr>
          <p:nvPr>
            <p:ph type="dt" sz="half" idx="10"/>
          </p:nvPr>
        </p:nvSpPr>
        <p:spPr/>
        <p:txBody>
          <a:bodyPr/>
          <a:lstStyle/>
          <a:p>
            <a:fld id="{4E41D1D2-2A67-4619-A667-F4E33DBA7127}" type="datetime1">
              <a:rPr lang="sv-SE" noProof="0" smtClean="0"/>
              <a:t>2022-05-18</a:t>
            </a:fld>
            <a:endParaRPr lang="sv-SE" noProof="0"/>
          </a:p>
        </p:txBody>
      </p:sp>
      <p:sp>
        <p:nvSpPr>
          <p:cNvPr id="7" name="Platshållare för sidfot 6">
            <a:extLst>
              <a:ext uri="{FF2B5EF4-FFF2-40B4-BE49-F238E27FC236}">
                <a16:creationId xmlns:a16="http://schemas.microsoft.com/office/drawing/2014/main" id="{87CB3F1B-C3F5-4C17-A655-AF6A0C4CE622}"/>
              </a:ext>
            </a:extLst>
          </p:cNvPr>
          <p:cNvSpPr>
            <a:spLocks noGrp="1"/>
          </p:cNvSpPr>
          <p:nvPr>
            <p:ph type="ftr" sz="quarter" idx="11"/>
          </p:nvPr>
        </p:nvSpPr>
        <p:spPr/>
        <p:txBody>
          <a:bodyPr/>
          <a:lstStyle/>
          <a:p>
            <a:endParaRPr lang="sv-SE" noProof="0"/>
          </a:p>
        </p:txBody>
      </p:sp>
      <p:sp>
        <p:nvSpPr>
          <p:cNvPr id="8" name="Platshållare för bildnummer 7">
            <a:extLst>
              <a:ext uri="{FF2B5EF4-FFF2-40B4-BE49-F238E27FC236}">
                <a16:creationId xmlns:a16="http://schemas.microsoft.com/office/drawing/2014/main" id="{DDB9C936-B71A-43A4-8509-D8D70B1C18F9}"/>
              </a:ext>
            </a:extLst>
          </p:cNvPr>
          <p:cNvSpPr>
            <a:spLocks noGrp="1"/>
          </p:cNvSpPr>
          <p:nvPr>
            <p:ph type="sldNum" sz="quarter" idx="12"/>
          </p:nvPr>
        </p:nvSpPr>
        <p:spPr/>
        <p:txBody>
          <a:bodyPr/>
          <a:lstStyle/>
          <a:p>
            <a:fld id="{3CB1AAE6-ACE4-4818-9A0C-08527AA3C4AF}" type="slidenum">
              <a:rPr lang="sv-SE" noProof="0" smtClean="0"/>
              <a:t>‹#›</a:t>
            </a:fld>
            <a:endParaRPr lang="sv-SE" noProof="0"/>
          </a:p>
        </p:txBody>
      </p:sp>
    </p:spTree>
    <p:extLst>
      <p:ext uri="{BB962C8B-B14F-4D97-AF65-F5344CB8AC3E}">
        <p14:creationId xmlns:p14="http://schemas.microsoft.com/office/powerpoint/2010/main" val="855304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50E9B89B-4CB6-4920-A254-5B21A17BCBC1}"/>
              </a:ext>
            </a:extLst>
          </p:cNvPr>
          <p:cNvSpPr>
            <a:spLocks noGrp="1"/>
          </p:cNvSpPr>
          <p:nvPr>
            <p:ph type="title"/>
          </p:nvPr>
        </p:nvSpPr>
        <p:spPr>
          <a:xfrm>
            <a:off x="954000" y="727112"/>
            <a:ext cx="10512000" cy="1325563"/>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D5F9DE12-4BE9-4F3B-8E53-691C0CB9CA37}"/>
              </a:ext>
            </a:extLst>
          </p:cNvPr>
          <p:cNvSpPr>
            <a:spLocks noGrp="1"/>
          </p:cNvSpPr>
          <p:nvPr>
            <p:ph sz="half" idx="1"/>
          </p:nvPr>
        </p:nvSpPr>
        <p:spPr>
          <a:xfrm>
            <a:off x="954000" y="2136724"/>
            <a:ext cx="5184000" cy="3473652"/>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97CB1DA4-5B6C-4DBF-9C6A-C721EB407D53}"/>
              </a:ext>
            </a:extLst>
          </p:cNvPr>
          <p:cNvSpPr>
            <a:spLocks noGrp="1"/>
          </p:cNvSpPr>
          <p:nvPr>
            <p:ph sz="half" idx="2"/>
          </p:nvPr>
        </p:nvSpPr>
        <p:spPr>
          <a:xfrm>
            <a:off x="6282000" y="2141536"/>
            <a:ext cx="5184000" cy="3473652"/>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datum 1">
            <a:extLst>
              <a:ext uri="{FF2B5EF4-FFF2-40B4-BE49-F238E27FC236}">
                <a16:creationId xmlns:a16="http://schemas.microsoft.com/office/drawing/2014/main" id="{B09B1100-8354-4F7C-AD7B-2AA0727F7916}"/>
              </a:ext>
            </a:extLst>
          </p:cNvPr>
          <p:cNvSpPr>
            <a:spLocks noGrp="1"/>
          </p:cNvSpPr>
          <p:nvPr>
            <p:ph type="dt" sz="half" idx="10"/>
          </p:nvPr>
        </p:nvSpPr>
        <p:spPr/>
        <p:txBody>
          <a:bodyPr/>
          <a:lstStyle/>
          <a:p>
            <a:fld id="{1E37B7C5-DD2B-4E81-9C12-A5775A309F2D}" type="datetime1">
              <a:rPr lang="sv-SE" noProof="0" smtClean="0"/>
              <a:t>2022-05-18</a:t>
            </a:fld>
            <a:endParaRPr lang="sv-SE" noProof="0"/>
          </a:p>
        </p:txBody>
      </p:sp>
      <p:sp>
        <p:nvSpPr>
          <p:cNvPr id="5" name="Platshållare för sidfot 4">
            <a:extLst>
              <a:ext uri="{FF2B5EF4-FFF2-40B4-BE49-F238E27FC236}">
                <a16:creationId xmlns:a16="http://schemas.microsoft.com/office/drawing/2014/main" id="{134404FB-FAD2-4686-A7D6-D99E227D19C2}"/>
              </a:ext>
            </a:extLst>
          </p:cNvPr>
          <p:cNvSpPr>
            <a:spLocks noGrp="1"/>
          </p:cNvSpPr>
          <p:nvPr>
            <p:ph type="ftr" sz="quarter" idx="11"/>
          </p:nvPr>
        </p:nvSpPr>
        <p:spPr/>
        <p:txBody>
          <a:bodyPr/>
          <a:lstStyle/>
          <a:p>
            <a:endParaRPr lang="sv-SE" noProof="0"/>
          </a:p>
        </p:txBody>
      </p:sp>
      <p:sp>
        <p:nvSpPr>
          <p:cNvPr id="6" name="Platshållare för bildnummer 5">
            <a:extLst>
              <a:ext uri="{FF2B5EF4-FFF2-40B4-BE49-F238E27FC236}">
                <a16:creationId xmlns:a16="http://schemas.microsoft.com/office/drawing/2014/main" id="{CB03927D-1590-492A-898E-DD74F4449BDF}"/>
              </a:ext>
            </a:extLst>
          </p:cNvPr>
          <p:cNvSpPr>
            <a:spLocks noGrp="1"/>
          </p:cNvSpPr>
          <p:nvPr>
            <p:ph type="sldNum" sz="quarter" idx="12"/>
          </p:nvPr>
        </p:nvSpPr>
        <p:spPr/>
        <p:txBody>
          <a:bodyPr/>
          <a:lstStyle/>
          <a:p>
            <a:fld id="{3CB1AAE6-ACE4-4818-9A0C-08527AA3C4AF}" type="slidenum">
              <a:rPr lang="sv-SE" noProof="0" smtClean="0"/>
              <a:t>‹#›</a:t>
            </a:fld>
            <a:endParaRPr lang="sv-SE" noProof="0"/>
          </a:p>
        </p:txBody>
      </p:sp>
    </p:spTree>
    <p:extLst>
      <p:ext uri="{BB962C8B-B14F-4D97-AF65-F5344CB8AC3E}">
        <p14:creationId xmlns:p14="http://schemas.microsoft.com/office/powerpoint/2010/main" val="531103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38AE8E07-495F-4D1E-87CB-69F1468D78DD}"/>
              </a:ext>
            </a:extLst>
          </p:cNvPr>
          <p:cNvSpPr>
            <a:spLocks noGrp="1"/>
          </p:cNvSpPr>
          <p:nvPr>
            <p:ph type="title"/>
          </p:nvPr>
        </p:nvSpPr>
        <p:spPr>
          <a:xfrm>
            <a:off x="954000" y="727112"/>
            <a:ext cx="10512000" cy="1325563"/>
          </a:xfrm>
        </p:spPr>
        <p:txBody>
          <a:body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D5ACB8E-35E1-401E-BC67-FDDF7F04E1DF}"/>
              </a:ext>
            </a:extLst>
          </p:cNvPr>
          <p:cNvSpPr>
            <a:spLocks noGrp="1"/>
          </p:cNvSpPr>
          <p:nvPr>
            <p:ph type="body" idx="1"/>
          </p:nvPr>
        </p:nvSpPr>
        <p:spPr>
          <a:xfrm>
            <a:off x="954000" y="2142000"/>
            <a:ext cx="5184000" cy="394336"/>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3C67E7A-9B35-4ED6-BAF7-004025FAEC93}"/>
              </a:ext>
            </a:extLst>
          </p:cNvPr>
          <p:cNvSpPr>
            <a:spLocks noGrp="1"/>
          </p:cNvSpPr>
          <p:nvPr>
            <p:ph sz="half" idx="2"/>
          </p:nvPr>
        </p:nvSpPr>
        <p:spPr>
          <a:xfrm>
            <a:off x="954000" y="2556000"/>
            <a:ext cx="5184000" cy="3110114"/>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B789A6F7-BDAE-4B66-BE4D-AC34E0C86804}"/>
              </a:ext>
            </a:extLst>
          </p:cNvPr>
          <p:cNvSpPr>
            <a:spLocks noGrp="1"/>
          </p:cNvSpPr>
          <p:nvPr>
            <p:ph type="body" sz="quarter" idx="3"/>
          </p:nvPr>
        </p:nvSpPr>
        <p:spPr>
          <a:xfrm>
            <a:off x="6282000" y="2142000"/>
            <a:ext cx="5184000" cy="394335"/>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EE041628-15B0-4A62-A517-DD39050BC523}"/>
              </a:ext>
            </a:extLst>
          </p:cNvPr>
          <p:cNvSpPr>
            <a:spLocks noGrp="1"/>
          </p:cNvSpPr>
          <p:nvPr>
            <p:ph sz="quarter" idx="4"/>
          </p:nvPr>
        </p:nvSpPr>
        <p:spPr>
          <a:xfrm>
            <a:off x="6282000" y="2556833"/>
            <a:ext cx="5184000" cy="3110114"/>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datum 1">
            <a:extLst>
              <a:ext uri="{FF2B5EF4-FFF2-40B4-BE49-F238E27FC236}">
                <a16:creationId xmlns:a16="http://schemas.microsoft.com/office/drawing/2014/main" id="{463F47C9-5877-496E-B8B1-A96CC921A2FB}"/>
              </a:ext>
            </a:extLst>
          </p:cNvPr>
          <p:cNvSpPr>
            <a:spLocks noGrp="1"/>
          </p:cNvSpPr>
          <p:nvPr>
            <p:ph type="dt" sz="half" idx="10"/>
          </p:nvPr>
        </p:nvSpPr>
        <p:spPr/>
        <p:txBody>
          <a:bodyPr/>
          <a:lstStyle/>
          <a:p>
            <a:fld id="{82A05E27-EDF2-48DD-B800-BF275AD1A0FE}" type="datetime1">
              <a:rPr lang="sv-SE" noProof="0" smtClean="0"/>
              <a:t>2022-05-18</a:t>
            </a:fld>
            <a:endParaRPr lang="sv-SE" noProof="0"/>
          </a:p>
        </p:txBody>
      </p:sp>
      <p:sp>
        <p:nvSpPr>
          <p:cNvPr id="7" name="Platshållare för sidfot 6">
            <a:extLst>
              <a:ext uri="{FF2B5EF4-FFF2-40B4-BE49-F238E27FC236}">
                <a16:creationId xmlns:a16="http://schemas.microsoft.com/office/drawing/2014/main" id="{0014DE06-4FFE-4A59-A0D0-9F9E6BAD9B0C}"/>
              </a:ext>
            </a:extLst>
          </p:cNvPr>
          <p:cNvSpPr>
            <a:spLocks noGrp="1"/>
          </p:cNvSpPr>
          <p:nvPr>
            <p:ph type="ftr" sz="quarter" idx="11"/>
          </p:nvPr>
        </p:nvSpPr>
        <p:spPr/>
        <p:txBody>
          <a:bodyPr/>
          <a:lstStyle/>
          <a:p>
            <a:endParaRPr lang="sv-SE" noProof="0"/>
          </a:p>
        </p:txBody>
      </p:sp>
      <p:sp>
        <p:nvSpPr>
          <p:cNvPr id="8" name="Platshållare för bildnummer 7">
            <a:extLst>
              <a:ext uri="{FF2B5EF4-FFF2-40B4-BE49-F238E27FC236}">
                <a16:creationId xmlns:a16="http://schemas.microsoft.com/office/drawing/2014/main" id="{A4AFBFB3-42C0-46D7-B24F-3C307B544479}"/>
              </a:ext>
            </a:extLst>
          </p:cNvPr>
          <p:cNvSpPr>
            <a:spLocks noGrp="1"/>
          </p:cNvSpPr>
          <p:nvPr>
            <p:ph type="sldNum" sz="quarter" idx="12"/>
          </p:nvPr>
        </p:nvSpPr>
        <p:spPr/>
        <p:txBody>
          <a:bodyPr/>
          <a:lstStyle/>
          <a:p>
            <a:fld id="{3CB1AAE6-ACE4-4818-9A0C-08527AA3C4AF}" type="slidenum">
              <a:rPr lang="sv-SE" noProof="0" smtClean="0"/>
              <a:t>‹#›</a:t>
            </a:fld>
            <a:endParaRPr lang="sv-SE" noProof="0"/>
          </a:p>
        </p:txBody>
      </p:sp>
    </p:spTree>
    <p:extLst>
      <p:ext uri="{BB962C8B-B14F-4D97-AF65-F5344CB8AC3E}">
        <p14:creationId xmlns:p14="http://schemas.microsoft.com/office/powerpoint/2010/main" val="8776090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vå delar text och bi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50E9B89B-4CB6-4920-A254-5B21A17BCBC1}"/>
              </a:ext>
            </a:extLst>
          </p:cNvPr>
          <p:cNvSpPr>
            <a:spLocks noGrp="1"/>
          </p:cNvSpPr>
          <p:nvPr>
            <p:ph type="title"/>
          </p:nvPr>
        </p:nvSpPr>
        <p:spPr>
          <a:xfrm>
            <a:off x="954000" y="727112"/>
            <a:ext cx="10512000" cy="1325563"/>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D5F9DE12-4BE9-4F3B-8E53-691C0CB9CA37}"/>
              </a:ext>
            </a:extLst>
          </p:cNvPr>
          <p:cNvSpPr>
            <a:spLocks noGrp="1"/>
          </p:cNvSpPr>
          <p:nvPr>
            <p:ph sz="half" idx="1"/>
          </p:nvPr>
        </p:nvSpPr>
        <p:spPr>
          <a:xfrm>
            <a:off x="954000" y="2141537"/>
            <a:ext cx="5184000" cy="3473652"/>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 4">
            <a:extLst>
              <a:ext uri="{FF2B5EF4-FFF2-40B4-BE49-F238E27FC236}">
                <a16:creationId xmlns:a16="http://schemas.microsoft.com/office/drawing/2014/main" id="{1ED91484-2696-43E5-988B-882CE236D6EE}"/>
              </a:ext>
            </a:extLst>
          </p:cNvPr>
          <p:cNvSpPr>
            <a:spLocks noGrp="1"/>
          </p:cNvSpPr>
          <p:nvPr>
            <p:ph type="pic" sz="quarter" idx="10"/>
          </p:nvPr>
        </p:nvSpPr>
        <p:spPr>
          <a:xfrm>
            <a:off x="6282000" y="2141536"/>
            <a:ext cx="5184000" cy="3473652"/>
          </a:xfrm>
        </p:spPr>
        <p:txBody>
          <a:bodyPr>
            <a:noAutofit/>
          </a:bodyPr>
          <a:lstStyle>
            <a:lvl1pPr>
              <a:lnSpc>
                <a:spcPct val="100000"/>
              </a:lnSpc>
              <a:defRPr/>
            </a:lvl1pPr>
          </a:lstStyle>
          <a:p>
            <a:r>
              <a:rPr lang="sv-SE"/>
              <a:t>Klicka på ikonen för att lägga till en bild</a:t>
            </a:r>
            <a:endParaRPr lang="sv-SE" dirty="0"/>
          </a:p>
        </p:txBody>
      </p:sp>
      <p:sp>
        <p:nvSpPr>
          <p:cNvPr id="2" name="Platshållare för datum 1">
            <a:extLst>
              <a:ext uri="{FF2B5EF4-FFF2-40B4-BE49-F238E27FC236}">
                <a16:creationId xmlns:a16="http://schemas.microsoft.com/office/drawing/2014/main" id="{DA9936FA-9F93-4C31-8D93-2BAAA1709557}"/>
              </a:ext>
            </a:extLst>
          </p:cNvPr>
          <p:cNvSpPr>
            <a:spLocks noGrp="1"/>
          </p:cNvSpPr>
          <p:nvPr>
            <p:ph type="dt" sz="half" idx="11"/>
          </p:nvPr>
        </p:nvSpPr>
        <p:spPr/>
        <p:txBody>
          <a:bodyPr/>
          <a:lstStyle/>
          <a:p>
            <a:fld id="{7513A2AF-31F7-467F-97DF-DDD46EC6056C}" type="datetime1">
              <a:rPr lang="sv-SE" noProof="0" smtClean="0"/>
              <a:t>2022-05-18</a:t>
            </a:fld>
            <a:endParaRPr lang="sv-SE" noProof="0"/>
          </a:p>
        </p:txBody>
      </p:sp>
      <p:sp>
        <p:nvSpPr>
          <p:cNvPr id="4" name="Platshållare för sidfot 3">
            <a:extLst>
              <a:ext uri="{FF2B5EF4-FFF2-40B4-BE49-F238E27FC236}">
                <a16:creationId xmlns:a16="http://schemas.microsoft.com/office/drawing/2014/main" id="{4E90E398-9BF5-4293-AD0A-ADFC65A2807E}"/>
              </a:ext>
            </a:extLst>
          </p:cNvPr>
          <p:cNvSpPr>
            <a:spLocks noGrp="1"/>
          </p:cNvSpPr>
          <p:nvPr>
            <p:ph type="ftr" sz="quarter" idx="12"/>
          </p:nvPr>
        </p:nvSpPr>
        <p:spPr/>
        <p:txBody>
          <a:bodyPr/>
          <a:lstStyle/>
          <a:p>
            <a:endParaRPr lang="sv-SE" noProof="0"/>
          </a:p>
        </p:txBody>
      </p:sp>
      <p:sp>
        <p:nvSpPr>
          <p:cNvPr id="6" name="Platshållare för bildnummer 5">
            <a:extLst>
              <a:ext uri="{FF2B5EF4-FFF2-40B4-BE49-F238E27FC236}">
                <a16:creationId xmlns:a16="http://schemas.microsoft.com/office/drawing/2014/main" id="{6026C147-1781-43FE-A073-A6643798110B}"/>
              </a:ext>
            </a:extLst>
          </p:cNvPr>
          <p:cNvSpPr>
            <a:spLocks noGrp="1"/>
          </p:cNvSpPr>
          <p:nvPr>
            <p:ph type="sldNum" sz="quarter" idx="13"/>
          </p:nvPr>
        </p:nvSpPr>
        <p:spPr/>
        <p:txBody>
          <a:bodyPr/>
          <a:lstStyle/>
          <a:p>
            <a:fld id="{3CB1AAE6-ACE4-4818-9A0C-08527AA3C4AF}" type="slidenum">
              <a:rPr lang="sv-SE" noProof="0" smtClean="0"/>
              <a:t>‹#›</a:t>
            </a:fld>
            <a:endParaRPr lang="sv-SE" noProof="0"/>
          </a:p>
        </p:txBody>
      </p:sp>
    </p:spTree>
    <p:extLst>
      <p:ext uri="{BB962C8B-B14F-4D97-AF65-F5344CB8AC3E}">
        <p14:creationId xmlns:p14="http://schemas.microsoft.com/office/powerpoint/2010/main" val="14031989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9A99E9-3802-4150-B151-E5B245DF9762}"/>
              </a:ext>
            </a:extLst>
          </p:cNvPr>
          <p:cNvSpPr>
            <a:spLocks noGrp="1"/>
          </p:cNvSpPr>
          <p:nvPr>
            <p:ph type="title"/>
          </p:nvPr>
        </p:nvSpPr>
        <p:spPr>
          <a:xfrm>
            <a:off x="954000" y="590339"/>
            <a:ext cx="4257114" cy="1398481"/>
          </a:xfrm>
        </p:spPr>
        <p:txBody>
          <a:bodyPr anchor="t" anchorCtr="0"/>
          <a:lstStyle>
            <a:lvl1pPr>
              <a:defRPr sz="32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1E7645E8-D51A-4D29-B19D-92DD5546089D}"/>
              </a:ext>
            </a:extLst>
          </p:cNvPr>
          <p:cNvSpPr>
            <a:spLocks noGrp="1"/>
          </p:cNvSpPr>
          <p:nvPr>
            <p:ph type="body" sz="half" idx="2"/>
          </p:nvPr>
        </p:nvSpPr>
        <p:spPr>
          <a:xfrm>
            <a:off x="954000" y="1988820"/>
            <a:ext cx="4257114" cy="3626367"/>
          </a:xfrm>
        </p:spPr>
        <p:txBody>
          <a:bodyPr>
            <a:noAutofit/>
          </a:bodyPr>
          <a:lstStyle>
            <a:lvl1pPr marL="0" indent="0">
              <a:lnSpc>
                <a:spcPct val="100000"/>
              </a:lnSpc>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9" name="Platshållare för bild 8">
            <a:extLst>
              <a:ext uri="{FF2B5EF4-FFF2-40B4-BE49-F238E27FC236}">
                <a16:creationId xmlns:a16="http://schemas.microsoft.com/office/drawing/2014/main" id="{DF817970-CBD2-4A8E-9658-36FFF3255EA9}"/>
              </a:ext>
            </a:extLst>
          </p:cNvPr>
          <p:cNvSpPr>
            <a:spLocks noGrp="1"/>
          </p:cNvSpPr>
          <p:nvPr>
            <p:ph type="pic" sz="quarter" idx="10"/>
          </p:nvPr>
        </p:nvSpPr>
        <p:spPr>
          <a:xfrm>
            <a:off x="5454000" y="590338"/>
            <a:ext cx="6012000" cy="5024849"/>
          </a:xfrm>
        </p:spPr>
        <p:txBody>
          <a:bodyPr>
            <a:noAutofit/>
          </a:bodyPr>
          <a:lstStyle/>
          <a:p>
            <a:r>
              <a:rPr lang="sv-SE"/>
              <a:t>Klicka på ikonen för att lägga till en bild</a:t>
            </a:r>
            <a:endParaRPr lang="sv-SE" dirty="0"/>
          </a:p>
        </p:txBody>
      </p:sp>
      <p:sp>
        <p:nvSpPr>
          <p:cNvPr id="3" name="Platshållare för datum 2">
            <a:extLst>
              <a:ext uri="{FF2B5EF4-FFF2-40B4-BE49-F238E27FC236}">
                <a16:creationId xmlns:a16="http://schemas.microsoft.com/office/drawing/2014/main" id="{6881D302-50D1-4122-B947-3736F765C51E}"/>
              </a:ext>
            </a:extLst>
          </p:cNvPr>
          <p:cNvSpPr>
            <a:spLocks noGrp="1"/>
          </p:cNvSpPr>
          <p:nvPr>
            <p:ph type="dt" sz="half" idx="11"/>
          </p:nvPr>
        </p:nvSpPr>
        <p:spPr/>
        <p:txBody>
          <a:bodyPr/>
          <a:lstStyle/>
          <a:p>
            <a:fld id="{2830A29E-F696-4F30-8CB1-76C3E774010F}" type="datetime1">
              <a:rPr lang="sv-SE" noProof="0" smtClean="0"/>
              <a:t>2022-05-18</a:t>
            </a:fld>
            <a:endParaRPr lang="sv-SE" noProof="0"/>
          </a:p>
        </p:txBody>
      </p:sp>
      <p:sp>
        <p:nvSpPr>
          <p:cNvPr id="5" name="Platshållare för sidfot 4">
            <a:extLst>
              <a:ext uri="{FF2B5EF4-FFF2-40B4-BE49-F238E27FC236}">
                <a16:creationId xmlns:a16="http://schemas.microsoft.com/office/drawing/2014/main" id="{79B811A5-6603-4FA7-B103-28D64CF26151}"/>
              </a:ext>
            </a:extLst>
          </p:cNvPr>
          <p:cNvSpPr>
            <a:spLocks noGrp="1"/>
          </p:cNvSpPr>
          <p:nvPr>
            <p:ph type="ftr" sz="quarter" idx="12"/>
          </p:nvPr>
        </p:nvSpPr>
        <p:spPr/>
        <p:txBody>
          <a:bodyPr/>
          <a:lstStyle/>
          <a:p>
            <a:endParaRPr lang="sv-SE" noProof="0"/>
          </a:p>
        </p:txBody>
      </p:sp>
      <p:sp>
        <p:nvSpPr>
          <p:cNvPr id="6" name="Platshållare för bildnummer 5">
            <a:extLst>
              <a:ext uri="{FF2B5EF4-FFF2-40B4-BE49-F238E27FC236}">
                <a16:creationId xmlns:a16="http://schemas.microsoft.com/office/drawing/2014/main" id="{D33A373E-3754-4CE8-B040-3D6802F491A7}"/>
              </a:ext>
            </a:extLst>
          </p:cNvPr>
          <p:cNvSpPr>
            <a:spLocks noGrp="1"/>
          </p:cNvSpPr>
          <p:nvPr>
            <p:ph type="sldNum" sz="quarter" idx="13"/>
          </p:nvPr>
        </p:nvSpPr>
        <p:spPr/>
        <p:txBody>
          <a:bodyPr/>
          <a:lstStyle/>
          <a:p>
            <a:fld id="{3CB1AAE6-ACE4-4818-9A0C-08527AA3C4AF}" type="slidenum">
              <a:rPr lang="sv-SE" noProof="0" smtClean="0"/>
              <a:t>‹#›</a:t>
            </a:fld>
            <a:endParaRPr lang="sv-SE" noProof="0"/>
          </a:p>
        </p:txBody>
      </p:sp>
    </p:spTree>
    <p:extLst>
      <p:ext uri="{BB962C8B-B14F-4D97-AF65-F5344CB8AC3E}">
        <p14:creationId xmlns:p14="http://schemas.microsoft.com/office/powerpoint/2010/main" val="6875494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25280B-C055-4CD2-B589-4A9D69199CD2}"/>
              </a:ext>
            </a:extLst>
          </p:cNvPr>
          <p:cNvSpPr>
            <a:spLocks noGrp="1"/>
          </p:cNvSpPr>
          <p:nvPr>
            <p:ph type="title"/>
          </p:nvPr>
        </p:nvSpPr>
        <p:spPr>
          <a:xfrm>
            <a:off x="954000" y="590339"/>
            <a:ext cx="4257114" cy="5024849"/>
          </a:xfrm>
        </p:spPr>
        <p:txBody>
          <a:bodyPr anchor="t" anchorCtr="0"/>
          <a:lstStyle>
            <a:lvl1pPr>
              <a:defRPr sz="4500"/>
            </a:lvl1pPr>
          </a:lstStyle>
          <a:p>
            <a:r>
              <a:rPr lang="sv-SE"/>
              <a:t>Klicka här för att ändra mall för rubrikformat</a:t>
            </a:r>
            <a:endParaRPr lang="sv-SE" dirty="0"/>
          </a:p>
        </p:txBody>
      </p:sp>
      <p:sp>
        <p:nvSpPr>
          <p:cNvPr id="3" name="Platshållare för bild 2">
            <a:extLst>
              <a:ext uri="{FF2B5EF4-FFF2-40B4-BE49-F238E27FC236}">
                <a16:creationId xmlns:a16="http://schemas.microsoft.com/office/drawing/2014/main" id="{2E2BDD42-D8D2-4525-85D1-5CE1682E535E}"/>
              </a:ext>
            </a:extLst>
          </p:cNvPr>
          <p:cNvSpPr>
            <a:spLocks noGrp="1"/>
          </p:cNvSpPr>
          <p:nvPr>
            <p:ph type="pic" idx="1"/>
          </p:nvPr>
        </p:nvSpPr>
        <p:spPr>
          <a:xfrm>
            <a:off x="5454000" y="590338"/>
            <a:ext cx="6012000" cy="5024850"/>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datum 3">
            <a:extLst>
              <a:ext uri="{FF2B5EF4-FFF2-40B4-BE49-F238E27FC236}">
                <a16:creationId xmlns:a16="http://schemas.microsoft.com/office/drawing/2014/main" id="{99F71E33-F526-4D5C-AB29-0E26294526AC}"/>
              </a:ext>
            </a:extLst>
          </p:cNvPr>
          <p:cNvSpPr>
            <a:spLocks noGrp="1"/>
          </p:cNvSpPr>
          <p:nvPr>
            <p:ph type="dt" sz="half" idx="10"/>
          </p:nvPr>
        </p:nvSpPr>
        <p:spPr/>
        <p:txBody>
          <a:bodyPr/>
          <a:lstStyle/>
          <a:p>
            <a:fld id="{8822BBD0-77CC-4274-9508-19BCBCE3C66F}" type="datetime1">
              <a:rPr lang="sv-SE" noProof="0" smtClean="0"/>
              <a:t>2022-05-18</a:t>
            </a:fld>
            <a:endParaRPr lang="sv-SE" noProof="0"/>
          </a:p>
        </p:txBody>
      </p:sp>
      <p:sp>
        <p:nvSpPr>
          <p:cNvPr id="5" name="Platshållare för sidfot 4">
            <a:extLst>
              <a:ext uri="{FF2B5EF4-FFF2-40B4-BE49-F238E27FC236}">
                <a16:creationId xmlns:a16="http://schemas.microsoft.com/office/drawing/2014/main" id="{B3BBBF28-193C-47B5-9A45-0D683725E06F}"/>
              </a:ext>
            </a:extLst>
          </p:cNvPr>
          <p:cNvSpPr>
            <a:spLocks noGrp="1"/>
          </p:cNvSpPr>
          <p:nvPr>
            <p:ph type="ftr" sz="quarter" idx="11"/>
          </p:nvPr>
        </p:nvSpPr>
        <p:spPr/>
        <p:txBody>
          <a:bodyPr/>
          <a:lstStyle/>
          <a:p>
            <a:endParaRPr lang="sv-SE" noProof="0"/>
          </a:p>
        </p:txBody>
      </p:sp>
      <p:sp>
        <p:nvSpPr>
          <p:cNvPr id="6" name="Platshållare för bildnummer 5">
            <a:extLst>
              <a:ext uri="{FF2B5EF4-FFF2-40B4-BE49-F238E27FC236}">
                <a16:creationId xmlns:a16="http://schemas.microsoft.com/office/drawing/2014/main" id="{BA82AA2D-B6AE-4037-856D-3A5D4CF79E66}"/>
              </a:ext>
            </a:extLst>
          </p:cNvPr>
          <p:cNvSpPr>
            <a:spLocks noGrp="1"/>
          </p:cNvSpPr>
          <p:nvPr>
            <p:ph type="sldNum" sz="quarter" idx="12"/>
          </p:nvPr>
        </p:nvSpPr>
        <p:spPr/>
        <p:txBody>
          <a:bodyPr/>
          <a:lstStyle/>
          <a:p>
            <a:fld id="{3CB1AAE6-ACE4-4818-9A0C-08527AA3C4AF}" type="slidenum">
              <a:rPr lang="sv-SE" noProof="0" smtClean="0"/>
              <a:t>‹#›</a:t>
            </a:fld>
            <a:endParaRPr lang="sv-SE" noProof="0"/>
          </a:p>
        </p:txBody>
      </p:sp>
    </p:spTree>
    <p:extLst>
      <p:ext uri="{BB962C8B-B14F-4D97-AF65-F5344CB8AC3E}">
        <p14:creationId xmlns:p14="http://schemas.microsoft.com/office/powerpoint/2010/main" val="3543159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6DFB2DC-361E-45D3-A1CA-2EF26F474E38}"/>
              </a:ext>
            </a:extLst>
          </p:cNvPr>
          <p:cNvSpPr>
            <a:spLocks noGrp="1"/>
          </p:cNvSpPr>
          <p:nvPr>
            <p:ph type="dt" sz="half" idx="10"/>
          </p:nvPr>
        </p:nvSpPr>
        <p:spPr/>
        <p:txBody>
          <a:bodyPr/>
          <a:lstStyle/>
          <a:p>
            <a:fld id="{95BEE5CD-BE44-44C1-BC69-C1E12EB60348}" type="datetime1">
              <a:rPr lang="sv-SE" noProof="0" smtClean="0"/>
              <a:t>2022-05-18</a:t>
            </a:fld>
            <a:endParaRPr lang="sv-SE" noProof="0"/>
          </a:p>
        </p:txBody>
      </p:sp>
      <p:sp>
        <p:nvSpPr>
          <p:cNvPr id="3" name="Platshållare för sidfot 2">
            <a:extLst>
              <a:ext uri="{FF2B5EF4-FFF2-40B4-BE49-F238E27FC236}">
                <a16:creationId xmlns:a16="http://schemas.microsoft.com/office/drawing/2014/main" id="{9474EFEF-5EE7-4A1C-A6E4-9DFE364BEEC8}"/>
              </a:ext>
            </a:extLst>
          </p:cNvPr>
          <p:cNvSpPr>
            <a:spLocks noGrp="1"/>
          </p:cNvSpPr>
          <p:nvPr>
            <p:ph type="ftr" sz="quarter" idx="11"/>
          </p:nvPr>
        </p:nvSpPr>
        <p:spPr/>
        <p:txBody>
          <a:bodyPr/>
          <a:lstStyle/>
          <a:p>
            <a:endParaRPr lang="sv-SE" noProof="0"/>
          </a:p>
        </p:txBody>
      </p:sp>
      <p:sp>
        <p:nvSpPr>
          <p:cNvPr id="4" name="Platshållare för bildnummer 3">
            <a:extLst>
              <a:ext uri="{FF2B5EF4-FFF2-40B4-BE49-F238E27FC236}">
                <a16:creationId xmlns:a16="http://schemas.microsoft.com/office/drawing/2014/main" id="{61BF2D89-AA82-486A-B06D-F308DFC63D09}"/>
              </a:ext>
            </a:extLst>
          </p:cNvPr>
          <p:cNvSpPr>
            <a:spLocks noGrp="1"/>
          </p:cNvSpPr>
          <p:nvPr>
            <p:ph type="sldNum" sz="quarter" idx="12"/>
          </p:nvPr>
        </p:nvSpPr>
        <p:spPr/>
        <p:txBody>
          <a:bodyPr/>
          <a:lstStyle/>
          <a:p>
            <a:fld id="{3CB1AAE6-ACE4-4818-9A0C-08527AA3C4AF}" type="slidenum">
              <a:rPr lang="sv-SE" noProof="0" smtClean="0"/>
              <a:t>‹#›</a:t>
            </a:fld>
            <a:endParaRPr lang="sv-SE" noProof="0"/>
          </a:p>
        </p:txBody>
      </p:sp>
    </p:spTree>
    <p:extLst>
      <p:ext uri="{BB962C8B-B14F-4D97-AF65-F5344CB8AC3E}">
        <p14:creationId xmlns:p14="http://schemas.microsoft.com/office/powerpoint/2010/main" val="13085512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Framsida Solna tor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DB89772C-A642-4F61-AE7A-BA9BB7758AFC}"/>
              </a:ext>
            </a:extLst>
          </p:cNvPr>
          <p:cNvSpPr>
            <a:spLocks noGrp="1"/>
          </p:cNvSpPr>
          <p:nvPr>
            <p:ph type="title" hasCustomPrompt="1"/>
          </p:nvPr>
        </p:nvSpPr>
        <p:spPr>
          <a:xfrm>
            <a:off x="629999" y="3934178"/>
            <a:ext cx="11160000" cy="893999"/>
          </a:xfrm>
        </p:spPr>
        <p:txBody>
          <a:bodyPr anchor="b">
            <a:normAutofit/>
          </a:bodyPr>
          <a:lstStyle>
            <a:lvl1pPr>
              <a:defRPr sz="5000"/>
            </a:lvl1pPr>
          </a:lstStyle>
          <a:p>
            <a:r>
              <a:rPr lang="sv-SE" dirty="0"/>
              <a:t>Skriv rubrik här</a:t>
            </a:r>
          </a:p>
        </p:txBody>
      </p:sp>
      <p:sp>
        <p:nvSpPr>
          <p:cNvPr id="7" name="Platshållare för text 2">
            <a:extLst>
              <a:ext uri="{FF2B5EF4-FFF2-40B4-BE49-F238E27FC236}">
                <a16:creationId xmlns:a16="http://schemas.microsoft.com/office/drawing/2014/main" id="{2FAEFA85-1CCA-464C-9946-CE2A762DA16D}"/>
              </a:ext>
            </a:extLst>
          </p:cNvPr>
          <p:cNvSpPr>
            <a:spLocks noGrp="1"/>
          </p:cNvSpPr>
          <p:nvPr>
            <p:ph type="body" idx="1" hasCustomPrompt="1"/>
          </p:nvPr>
        </p:nvSpPr>
        <p:spPr>
          <a:xfrm>
            <a:off x="629999" y="4883917"/>
            <a:ext cx="9792000" cy="1121771"/>
          </a:xfrm>
        </p:spPr>
        <p:txBody>
          <a:bodyPr anchor="t" anchorCtr="0">
            <a:noAutofit/>
          </a:bodyPr>
          <a:lstStyle>
            <a:lvl1pPr marL="0" indent="0">
              <a:lnSpc>
                <a:spcPct val="10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text här</a:t>
            </a:r>
          </a:p>
        </p:txBody>
      </p:sp>
      <p:sp>
        <p:nvSpPr>
          <p:cNvPr id="9" name="Platshållare för text 4">
            <a:extLst>
              <a:ext uri="{FF2B5EF4-FFF2-40B4-BE49-F238E27FC236}">
                <a16:creationId xmlns:a16="http://schemas.microsoft.com/office/drawing/2014/main" id="{195F2FEB-0A08-4C09-9AF0-B8D457788471}"/>
              </a:ext>
            </a:extLst>
          </p:cNvPr>
          <p:cNvSpPr>
            <a:spLocks noGrp="1"/>
          </p:cNvSpPr>
          <p:nvPr>
            <p:ph type="body" sz="quarter" idx="10" hasCustomPrompt="1"/>
          </p:nvPr>
        </p:nvSpPr>
        <p:spPr>
          <a:xfrm>
            <a:off x="633515" y="6050674"/>
            <a:ext cx="5745162" cy="263525"/>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noProof="0" dirty="0"/>
              <a:t>Ange förvaltning</a:t>
            </a:r>
          </a:p>
        </p:txBody>
      </p:sp>
      <p:pic>
        <p:nvPicPr>
          <p:cNvPr id="8" name="Bildobjekt 7">
            <a:extLst>
              <a:ext uri="{FF2B5EF4-FFF2-40B4-BE49-F238E27FC236}">
                <a16:creationId xmlns:a16="http://schemas.microsoft.com/office/drawing/2014/main" id="{C9951F29-E379-4498-A102-587B57B440C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 y="0"/>
            <a:ext cx="12191907" cy="3651277"/>
          </a:xfrm>
          <a:prstGeom prst="rect">
            <a:avLst/>
          </a:prstGeom>
        </p:spPr>
      </p:pic>
      <p:pic>
        <p:nvPicPr>
          <p:cNvPr id="2" name="Bildobjekt 1" descr="Solna stad logotyp.">
            <a:extLst>
              <a:ext uri="{FF2B5EF4-FFF2-40B4-BE49-F238E27FC236}">
                <a16:creationId xmlns:a16="http://schemas.microsoft.com/office/drawing/2014/main" id="{94D3F6B8-935E-4C0D-AA5E-1DF73E6EC0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3505767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6" name="Platshållare för datum 3"/>
          <p:cNvSpPr>
            <a:spLocks noGrp="1"/>
          </p:cNvSpPr>
          <p:nvPr>
            <p:ph type="dt" sz="half" idx="2"/>
          </p:nvPr>
        </p:nvSpPr>
        <p:spPr>
          <a:xfrm>
            <a:off x="1060435" y="6295664"/>
            <a:ext cx="2844800" cy="214315"/>
          </a:xfrm>
          <a:prstGeom prst="rect">
            <a:avLst/>
          </a:prstGeom>
        </p:spPr>
        <p:txBody>
          <a:bodyPr vert="horz" lIns="91440" tIns="45720" rIns="91440" bIns="45720" rtlCol="0" anchor="ctr"/>
          <a:lstStyle>
            <a:lvl1pPr algn="l">
              <a:defRPr sz="1000">
                <a:solidFill>
                  <a:schemeClr val="tx1"/>
                </a:solidFill>
              </a:defRPr>
            </a:lvl1pPr>
          </a:lstStyle>
          <a:p>
            <a:fld id="{2A087450-6BCB-4293-B7B8-DD67EB8C0627}" type="datetimeFigureOut">
              <a:rPr lang="sv-SE" smtClean="0"/>
              <a:pPr/>
              <a:t>2022-05-18</a:t>
            </a:fld>
            <a:endParaRPr lang="sv-SE"/>
          </a:p>
        </p:txBody>
      </p:sp>
      <p:sp>
        <p:nvSpPr>
          <p:cNvPr id="7" name="Platshållare för bildnummer 5"/>
          <p:cNvSpPr>
            <a:spLocks noGrp="1"/>
          </p:cNvSpPr>
          <p:nvPr>
            <p:ph type="sldNum" sz="quarter" idx="4"/>
          </p:nvPr>
        </p:nvSpPr>
        <p:spPr>
          <a:xfrm>
            <a:off x="1047715" y="6522234"/>
            <a:ext cx="2844800" cy="165482"/>
          </a:xfrm>
          <a:prstGeom prst="rect">
            <a:avLst/>
          </a:prstGeom>
        </p:spPr>
        <p:txBody>
          <a:bodyPr vert="horz" lIns="91440" tIns="45720" rIns="91440" bIns="45720" rtlCol="0" anchor="ctr"/>
          <a:lstStyle>
            <a:lvl1pPr algn="l">
              <a:defRPr sz="1000">
                <a:solidFill>
                  <a:schemeClr val="tx1"/>
                </a:solidFill>
              </a:defRPr>
            </a:lvl1pPr>
          </a:lstStyle>
          <a:p>
            <a:r>
              <a:rPr lang="sv-SE"/>
              <a:t>Sidan </a:t>
            </a:r>
            <a:fld id="{F37F46C1-8F1F-48A2-9E35-2BB854BF41E2}" type="slidenum">
              <a:rPr lang="sv-SE" smtClean="0"/>
              <a:pPr/>
              <a:t>‹#›</a:t>
            </a:fld>
            <a:endParaRPr lang="sv-SE"/>
          </a:p>
        </p:txBody>
      </p:sp>
    </p:spTree>
    <p:extLst>
      <p:ext uri="{BB962C8B-B14F-4D97-AF65-F5344CB8AC3E}">
        <p14:creationId xmlns:p14="http://schemas.microsoft.com/office/powerpoint/2010/main" val="1435922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Framsida Arenastaden">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D4A948D0-8F66-4CB5-B16D-EB03410A5004}"/>
              </a:ext>
            </a:extLst>
          </p:cNvPr>
          <p:cNvSpPr>
            <a:spLocks noGrp="1"/>
          </p:cNvSpPr>
          <p:nvPr>
            <p:ph type="title" hasCustomPrompt="1"/>
          </p:nvPr>
        </p:nvSpPr>
        <p:spPr>
          <a:xfrm>
            <a:off x="629999" y="3934178"/>
            <a:ext cx="11160000" cy="893999"/>
          </a:xfrm>
        </p:spPr>
        <p:txBody>
          <a:bodyPr anchor="b">
            <a:normAutofit/>
          </a:bodyPr>
          <a:lstStyle>
            <a:lvl1pPr>
              <a:defRPr sz="5000"/>
            </a:lvl1pPr>
          </a:lstStyle>
          <a:p>
            <a:r>
              <a:rPr lang="sv-SE" dirty="0"/>
              <a:t>Skriv rubrik här</a:t>
            </a:r>
          </a:p>
        </p:txBody>
      </p:sp>
      <p:sp>
        <p:nvSpPr>
          <p:cNvPr id="13" name="Platshållare för text 2">
            <a:extLst>
              <a:ext uri="{FF2B5EF4-FFF2-40B4-BE49-F238E27FC236}">
                <a16:creationId xmlns:a16="http://schemas.microsoft.com/office/drawing/2014/main" id="{6C865D63-F036-43B5-AA8D-3697D8D51711}"/>
              </a:ext>
            </a:extLst>
          </p:cNvPr>
          <p:cNvSpPr>
            <a:spLocks noGrp="1"/>
          </p:cNvSpPr>
          <p:nvPr>
            <p:ph type="body" idx="1" hasCustomPrompt="1"/>
          </p:nvPr>
        </p:nvSpPr>
        <p:spPr>
          <a:xfrm>
            <a:off x="629999" y="4883917"/>
            <a:ext cx="9792000" cy="1121771"/>
          </a:xfrm>
        </p:spPr>
        <p:txBody>
          <a:bodyPr anchor="t" anchorCtr="0">
            <a:noAutofit/>
          </a:bodyPr>
          <a:lstStyle>
            <a:lvl1pPr marL="0" indent="0">
              <a:lnSpc>
                <a:spcPct val="10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text här</a:t>
            </a:r>
          </a:p>
        </p:txBody>
      </p:sp>
      <p:sp>
        <p:nvSpPr>
          <p:cNvPr id="9" name="Platshållare för text 4">
            <a:extLst>
              <a:ext uri="{FF2B5EF4-FFF2-40B4-BE49-F238E27FC236}">
                <a16:creationId xmlns:a16="http://schemas.microsoft.com/office/drawing/2014/main" id="{5F775586-ED92-4629-8D45-9F1159BB64C2}"/>
              </a:ext>
            </a:extLst>
          </p:cNvPr>
          <p:cNvSpPr>
            <a:spLocks noGrp="1"/>
          </p:cNvSpPr>
          <p:nvPr>
            <p:ph type="body" sz="quarter" idx="10" hasCustomPrompt="1"/>
          </p:nvPr>
        </p:nvSpPr>
        <p:spPr>
          <a:xfrm>
            <a:off x="633515" y="6050674"/>
            <a:ext cx="5745162" cy="263525"/>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dirty="0"/>
              <a:t>Ange förvaltning</a:t>
            </a:r>
            <a:endParaRPr lang="en-GB" dirty="0"/>
          </a:p>
        </p:txBody>
      </p:sp>
      <p:pic>
        <p:nvPicPr>
          <p:cNvPr id="8" name="Bildobjekt 7">
            <a:extLst>
              <a:ext uri="{FF2B5EF4-FFF2-40B4-BE49-F238E27FC236}">
                <a16:creationId xmlns:a16="http://schemas.microsoft.com/office/drawing/2014/main" id="{C9951F29-E379-4498-A102-587B57B440C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 y="0"/>
            <a:ext cx="12191907" cy="3651277"/>
          </a:xfrm>
          <a:prstGeom prst="rect">
            <a:avLst/>
          </a:prstGeom>
        </p:spPr>
      </p:pic>
      <p:pic>
        <p:nvPicPr>
          <p:cNvPr id="2" name="Bildobjekt 1" descr="Solna stad logotyp.">
            <a:extLst>
              <a:ext uri="{FF2B5EF4-FFF2-40B4-BE49-F238E27FC236}">
                <a16:creationId xmlns:a16="http://schemas.microsoft.com/office/drawing/2014/main" id="{140630E8-C487-43E2-9905-38953C63C5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3813000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Framsida skola">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262E904-08B9-4F6E-914B-BC9592529225}"/>
              </a:ext>
            </a:extLst>
          </p:cNvPr>
          <p:cNvSpPr>
            <a:spLocks noGrp="1"/>
          </p:cNvSpPr>
          <p:nvPr>
            <p:ph type="title" hasCustomPrompt="1"/>
          </p:nvPr>
        </p:nvSpPr>
        <p:spPr>
          <a:xfrm>
            <a:off x="629999" y="3934178"/>
            <a:ext cx="11160000" cy="893999"/>
          </a:xfrm>
        </p:spPr>
        <p:txBody>
          <a:bodyPr anchor="b">
            <a:normAutofit/>
          </a:bodyPr>
          <a:lstStyle>
            <a:lvl1pPr>
              <a:defRPr sz="5000"/>
            </a:lvl1pPr>
          </a:lstStyle>
          <a:p>
            <a:r>
              <a:rPr lang="sv-SE" dirty="0"/>
              <a:t>Skriv rubrik här</a:t>
            </a:r>
          </a:p>
        </p:txBody>
      </p:sp>
      <p:sp>
        <p:nvSpPr>
          <p:cNvPr id="11" name="Platshållare för text 2">
            <a:extLst>
              <a:ext uri="{FF2B5EF4-FFF2-40B4-BE49-F238E27FC236}">
                <a16:creationId xmlns:a16="http://schemas.microsoft.com/office/drawing/2014/main" id="{395B5D32-5CC7-4EE0-8990-AB944B884D28}"/>
              </a:ext>
            </a:extLst>
          </p:cNvPr>
          <p:cNvSpPr>
            <a:spLocks noGrp="1"/>
          </p:cNvSpPr>
          <p:nvPr>
            <p:ph type="body" idx="1" hasCustomPrompt="1"/>
          </p:nvPr>
        </p:nvSpPr>
        <p:spPr>
          <a:xfrm>
            <a:off x="629999" y="4883917"/>
            <a:ext cx="9792000" cy="1121771"/>
          </a:xfrm>
        </p:spPr>
        <p:txBody>
          <a:bodyPr anchor="t" anchorCtr="0">
            <a:noAutofit/>
          </a:bodyPr>
          <a:lstStyle>
            <a:lvl1pPr marL="0" indent="0">
              <a:lnSpc>
                <a:spcPct val="10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text här</a:t>
            </a:r>
          </a:p>
        </p:txBody>
      </p:sp>
      <p:sp>
        <p:nvSpPr>
          <p:cNvPr id="5" name="Platshållare för text 4">
            <a:extLst>
              <a:ext uri="{FF2B5EF4-FFF2-40B4-BE49-F238E27FC236}">
                <a16:creationId xmlns:a16="http://schemas.microsoft.com/office/drawing/2014/main" id="{64751BFA-2CAE-4350-BEDA-EFCADAE2A69B}"/>
              </a:ext>
            </a:extLst>
          </p:cNvPr>
          <p:cNvSpPr>
            <a:spLocks noGrp="1"/>
          </p:cNvSpPr>
          <p:nvPr>
            <p:ph type="body" sz="quarter" idx="10" hasCustomPrompt="1"/>
          </p:nvPr>
        </p:nvSpPr>
        <p:spPr>
          <a:xfrm>
            <a:off x="633515" y="6050674"/>
            <a:ext cx="5745162" cy="263525"/>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dirty="0"/>
              <a:t>Ange förvaltning</a:t>
            </a:r>
            <a:endParaRPr lang="en-GB" dirty="0"/>
          </a:p>
        </p:txBody>
      </p:sp>
      <p:pic>
        <p:nvPicPr>
          <p:cNvPr id="8" name="Bildobjekt 7">
            <a:extLst>
              <a:ext uri="{FF2B5EF4-FFF2-40B4-BE49-F238E27FC236}">
                <a16:creationId xmlns:a16="http://schemas.microsoft.com/office/drawing/2014/main" id="{C9951F29-E379-4498-A102-587B57B440C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 y="0"/>
            <a:ext cx="12191907" cy="3651277"/>
          </a:xfrm>
          <a:prstGeom prst="rect">
            <a:avLst/>
          </a:prstGeom>
        </p:spPr>
      </p:pic>
      <p:pic>
        <p:nvPicPr>
          <p:cNvPr id="3" name="Bildobjekt 2" descr="Solna stad logotyp.">
            <a:extLst>
              <a:ext uri="{FF2B5EF4-FFF2-40B4-BE49-F238E27FC236}">
                <a16:creationId xmlns:a16="http://schemas.microsoft.com/office/drawing/2014/main" id="{94D2E22D-1A4B-4C65-B309-17A84E2914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3106509287"/>
      </p:ext>
    </p:extLst>
  </p:cSld>
  <p:clrMapOvr>
    <a:masterClrMapping/>
  </p:clrMapOvr>
  <p:extLst>
    <p:ext uri="{DCECCB84-F9BA-43D5-87BE-67443E8EF086}">
      <p15:sldGuideLst xmlns:p15="http://schemas.microsoft.com/office/powerpoint/2012/main">
        <p15:guide id="1" orient="horz" pos="3317">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Framsida gymnasieskola">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F54E530B-4248-4ABB-AF00-17561BBC333E}"/>
              </a:ext>
            </a:extLst>
          </p:cNvPr>
          <p:cNvSpPr>
            <a:spLocks noGrp="1"/>
          </p:cNvSpPr>
          <p:nvPr>
            <p:ph type="title" hasCustomPrompt="1"/>
          </p:nvPr>
        </p:nvSpPr>
        <p:spPr>
          <a:xfrm>
            <a:off x="629999" y="3934178"/>
            <a:ext cx="11160000" cy="893999"/>
          </a:xfrm>
        </p:spPr>
        <p:txBody>
          <a:bodyPr anchor="b">
            <a:normAutofit/>
          </a:bodyPr>
          <a:lstStyle>
            <a:lvl1pPr>
              <a:defRPr sz="5000"/>
            </a:lvl1pPr>
          </a:lstStyle>
          <a:p>
            <a:r>
              <a:rPr lang="sv-SE" dirty="0"/>
              <a:t>Skriv rubrik här</a:t>
            </a:r>
          </a:p>
        </p:txBody>
      </p:sp>
      <p:sp>
        <p:nvSpPr>
          <p:cNvPr id="13" name="Platshållare för text 2">
            <a:extLst>
              <a:ext uri="{FF2B5EF4-FFF2-40B4-BE49-F238E27FC236}">
                <a16:creationId xmlns:a16="http://schemas.microsoft.com/office/drawing/2014/main" id="{B79980BA-0F67-40AF-9F5C-E5024188117B}"/>
              </a:ext>
            </a:extLst>
          </p:cNvPr>
          <p:cNvSpPr>
            <a:spLocks noGrp="1"/>
          </p:cNvSpPr>
          <p:nvPr>
            <p:ph type="body" idx="1" hasCustomPrompt="1"/>
          </p:nvPr>
        </p:nvSpPr>
        <p:spPr>
          <a:xfrm>
            <a:off x="629999" y="4883917"/>
            <a:ext cx="9792000" cy="1121771"/>
          </a:xfrm>
        </p:spPr>
        <p:txBody>
          <a:bodyPr anchor="t" anchorCtr="0">
            <a:noAutofit/>
          </a:bodyPr>
          <a:lstStyle>
            <a:lvl1pPr marL="0" indent="0">
              <a:lnSpc>
                <a:spcPct val="10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text här</a:t>
            </a:r>
          </a:p>
        </p:txBody>
      </p:sp>
      <p:sp>
        <p:nvSpPr>
          <p:cNvPr id="7" name="Platshållare för text 4">
            <a:extLst>
              <a:ext uri="{FF2B5EF4-FFF2-40B4-BE49-F238E27FC236}">
                <a16:creationId xmlns:a16="http://schemas.microsoft.com/office/drawing/2014/main" id="{60000B8A-232B-44D8-9772-790C14953B41}"/>
              </a:ext>
            </a:extLst>
          </p:cNvPr>
          <p:cNvSpPr>
            <a:spLocks noGrp="1"/>
          </p:cNvSpPr>
          <p:nvPr>
            <p:ph type="body" sz="quarter" idx="10" hasCustomPrompt="1"/>
          </p:nvPr>
        </p:nvSpPr>
        <p:spPr>
          <a:xfrm>
            <a:off x="633515" y="6050674"/>
            <a:ext cx="5745162" cy="263525"/>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dirty="0"/>
              <a:t>Ange förvaltning</a:t>
            </a:r>
            <a:endParaRPr lang="en-GB" dirty="0"/>
          </a:p>
        </p:txBody>
      </p:sp>
      <p:pic>
        <p:nvPicPr>
          <p:cNvPr id="8" name="Bildobjekt 7">
            <a:extLst>
              <a:ext uri="{FF2B5EF4-FFF2-40B4-BE49-F238E27FC236}">
                <a16:creationId xmlns:a16="http://schemas.microsoft.com/office/drawing/2014/main" id="{C9951F29-E379-4498-A102-587B57B440C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37" y="0"/>
            <a:ext cx="12181215" cy="3648074"/>
          </a:xfrm>
          <a:prstGeom prst="rect">
            <a:avLst/>
          </a:prstGeom>
        </p:spPr>
      </p:pic>
      <p:pic>
        <p:nvPicPr>
          <p:cNvPr id="2" name="Bildobjekt 1" descr="Solna stad logotyp.">
            <a:extLst>
              <a:ext uri="{FF2B5EF4-FFF2-40B4-BE49-F238E27FC236}">
                <a16:creationId xmlns:a16="http://schemas.microsoft.com/office/drawing/2014/main" id="{2CA2A7F0-D1FE-42B7-92B3-B7B5B3D207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31161004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Framsida förskola">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F54E530B-4248-4ABB-AF00-17561BBC333E}"/>
              </a:ext>
            </a:extLst>
          </p:cNvPr>
          <p:cNvSpPr>
            <a:spLocks noGrp="1"/>
          </p:cNvSpPr>
          <p:nvPr>
            <p:ph type="title" hasCustomPrompt="1"/>
          </p:nvPr>
        </p:nvSpPr>
        <p:spPr>
          <a:xfrm>
            <a:off x="629999" y="3934178"/>
            <a:ext cx="11160000" cy="893999"/>
          </a:xfrm>
        </p:spPr>
        <p:txBody>
          <a:bodyPr anchor="b">
            <a:normAutofit/>
          </a:bodyPr>
          <a:lstStyle>
            <a:lvl1pPr>
              <a:defRPr sz="5000"/>
            </a:lvl1pPr>
          </a:lstStyle>
          <a:p>
            <a:r>
              <a:rPr lang="sv-SE" dirty="0"/>
              <a:t>Skriv rubrik här</a:t>
            </a:r>
          </a:p>
        </p:txBody>
      </p:sp>
      <p:sp>
        <p:nvSpPr>
          <p:cNvPr id="13" name="Platshållare för text 2">
            <a:extLst>
              <a:ext uri="{FF2B5EF4-FFF2-40B4-BE49-F238E27FC236}">
                <a16:creationId xmlns:a16="http://schemas.microsoft.com/office/drawing/2014/main" id="{B79980BA-0F67-40AF-9F5C-E5024188117B}"/>
              </a:ext>
            </a:extLst>
          </p:cNvPr>
          <p:cNvSpPr>
            <a:spLocks noGrp="1"/>
          </p:cNvSpPr>
          <p:nvPr>
            <p:ph type="body" idx="1" hasCustomPrompt="1"/>
          </p:nvPr>
        </p:nvSpPr>
        <p:spPr>
          <a:xfrm>
            <a:off x="629999" y="4883917"/>
            <a:ext cx="9792000" cy="1121771"/>
          </a:xfrm>
        </p:spPr>
        <p:txBody>
          <a:bodyPr anchor="t" anchorCtr="0">
            <a:noAutofit/>
          </a:bodyPr>
          <a:lstStyle>
            <a:lvl1pPr marL="0" indent="0">
              <a:lnSpc>
                <a:spcPct val="10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text här</a:t>
            </a:r>
          </a:p>
        </p:txBody>
      </p:sp>
      <p:sp>
        <p:nvSpPr>
          <p:cNvPr id="7" name="Platshållare för text 4">
            <a:extLst>
              <a:ext uri="{FF2B5EF4-FFF2-40B4-BE49-F238E27FC236}">
                <a16:creationId xmlns:a16="http://schemas.microsoft.com/office/drawing/2014/main" id="{60000B8A-232B-44D8-9772-790C14953B41}"/>
              </a:ext>
            </a:extLst>
          </p:cNvPr>
          <p:cNvSpPr>
            <a:spLocks noGrp="1"/>
          </p:cNvSpPr>
          <p:nvPr>
            <p:ph type="body" sz="quarter" idx="10" hasCustomPrompt="1"/>
          </p:nvPr>
        </p:nvSpPr>
        <p:spPr>
          <a:xfrm>
            <a:off x="633515" y="6050674"/>
            <a:ext cx="5745162" cy="263525"/>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dirty="0"/>
              <a:t>Ange förvaltning</a:t>
            </a:r>
            <a:endParaRPr lang="en-GB" dirty="0"/>
          </a:p>
        </p:txBody>
      </p:sp>
      <p:pic>
        <p:nvPicPr>
          <p:cNvPr id="8" name="Bildobjekt 7">
            <a:extLst>
              <a:ext uri="{FF2B5EF4-FFF2-40B4-BE49-F238E27FC236}">
                <a16:creationId xmlns:a16="http://schemas.microsoft.com/office/drawing/2014/main" id="{C9951F29-E379-4498-A102-587B57B440C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37" y="0"/>
            <a:ext cx="12181215" cy="3648074"/>
          </a:xfrm>
          <a:prstGeom prst="rect">
            <a:avLst/>
          </a:prstGeom>
        </p:spPr>
      </p:pic>
      <p:pic>
        <p:nvPicPr>
          <p:cNvPr id="2" name="Bildobjekt 1" descr="Solna stad logotyp.">
            <a:extLst>
              <a:ext uri="{FF2B5EF4-FFF2-40B4-BE49-F238E27FC236}">
                <a16:creationId xmlns:a16="http://schemas.microsoft.com/office/drawing/2014/main" id="{2CA2A7F0-D1FE-42B7-92B3-B7B5B3D207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1875359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ramsida omsor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FCD1BFE8-C305-4CE1-B3E3-90FAC4935E85}"/>
              </a:ext>
            </a:extLst>
          </p:cNvPr>
          <p:cNvSpPr>
            <a:spLocks noGrp="1"/>
          </p:cNvSpPr>
          <p:nvPr>
            <p:ph type="title" hasCustomPrompt="1"/>
          </p:nvPr>
        </p:nvSpPr>
        <p:spPr>
          <a:xfrm>
            <a:off x="629999" y="3934178"/>
            <a:ext cx="11160000" cy="893999"/>
          </a:xfrm>
        </p:spPr>
        <p:txBody>
          <a:bodyPr anchor="b">
            <a:normAutofit/>
          </a:bodyPr>
          <a:lstStyle>
            <a:lvl1pPr>
              <a:defRPr sz="5000"/>
            </a:lvl1pPr>
          </a:lstStyle>
          <a:p>
            <a:r>
              <a:rPr lang="sv-SE" dirty="0"/>
              <a:t>Skriv rubrik här</a:t>
            </a:r>
          </a:p>
        </p:txBody>
      </p:sp>
      <p:sp>
        <p:nvSpPr>
          <p:cNvPr id="7" name="Platshållare för text 2">
            <a:extLst>
              <a:ext uri="{FF2B5EF4-FFF2-40B4-BE49-F238E27FC236}">
                <a16:creationId xmlns:a16="http://schemas.microsoft.com/office/drawing/2014/main" id="{DAE62004-232D-4537-BC79-5AAE80E6B184}"/>
              </a:ext>
            </a:extLst>
          </p:cNvPr>
          <p:cNvSpPr>
            <a:spLocks noGrp="1"/>
          </p:cNvSpPr>
          <p:nvPr>
            <p:ph type="body" idx="1" hasCustomPrompt="1"/>
          </p:nvPr>
        </p:nvSpPr>
        <p:spPr>
          <a:xfrm>
            <a:off x="629999" y="4883917"/>
            <a:ext cx="9792000" cy="1121771"/>
          </a:xfrm>
        </p:spPr>
        <p:txBody>
          <a:bodyPr anchor="t" anchorCtr="0">
            <a:noAutofit/>
          </a:bodyPr>
          <a:lstStyle>
            <a:lvl1pPr marL="0" indent="0">
              <a:lnSpc>
                <a:spcPct val="10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text här</a:t>
            </a:r>
          </a:p>
        </p:txBody>
      </p:sp>
      <p:sp>
        <p:nvSpPr>
          <p:cNvPr id="9" name="Platshållare för text 4">
            <a:extLst>
              <a:ext uri="{FF2B5EF4-FFF2-40B4-BE49-F238E27FC236}">
                <a16:creationId xmlns:a16="http://schemas.microsoft.com/office/drawing/2014/main" id="{BD77E0DB-BDC1-4D38-ABA7-00B59252B85D}"/>
              </a:ext>
            </a:extLst>
          </p:cNvPr>
          <p:cNvSpPr>
            <a:spLocks noGrp="1"/>
          </p:cNvSpPr>
          <p:nvPr>
            <p:ph type="body" sz="quarter" idx="10" hasCustomPrompt="1"/>
          </p:nvPr>
        </p:nvSpPr>
        <p:spPr>
          <a:xfrm>
            <a:off x="633515" y="6050674"/>
            <a:ext cx="5745162" cy="263525"/>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dirty="0"/>
              <a:t>Ange förvaltning</a:t>
            </a:r>
            <a:endParaRPr lang="en-GB" dirty="0"/>
          </a:p>
        </p:txBody>
      </p:sp>
      <p:pic>
        <p:nvPicPr>
          <p:cNvPr id="8" name="Bildobjekt 7">
            <a:extLst>
              <a:ext uri="{FF2B5EF4-FFF2-40B4-BE49-F238E27FC236}">
                <a16:creationId xmlns:a16="http://schemas.microsoft.com/office/drawing/2014/main" id="{C9951F29-E379-4498-A102-587B57B440C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 y="0"/>
            <a:ext cx="12191907" cy="3651277"/>
          </a:xfrm>
          <a:prstGeom prst="rect">
            <a:avLst/>
          </a:prstGeom>
        </p:spPr>
      </p:pic>
      <p:pic>
        <p:nvPicPr>
          <p:cNvPr id="2" name="Bildobjekt 1" descr="Solna stad logotyp.">
            <a:extLst>
              <a:ext uri="{FF2B5EF4-FFF2-40B4-BE49-F238E27FC236}">
                <a16:creationId xmlns:a16="http://schemas.microsoft.com/office/drawing/2014/main" id="{5A9E33E8-3AA1-4BF1-9E59-54A6740388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3037495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ramsida familj">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58D89D8C-2F29-44C9-AFD6-4F8D0741BD39}"/>
              </a:ext>
            </a:extLst>
          </p:cNvPr>
          <p:cNvSpPr>
            <a:spLocks noGrp="1"/>
          </p:cNvSpPr>
          <p:nvPr>
            <p:ph type="title" hasCustomPrompt="1"/>
          </p:nvPr>
        </p:nvSpPr>
        <p:spPr>
          <a:xfrm>
            <a:off x="629999" y="3934178"/>
            <a:ext cx="11160000" cy="893999"/>
          </a:xfrm>
        </p:spPr>
        <p:txBody>
          <a:bodyPr anchor="b">
            <a:normAutofit/>
          </a:bodyPr>
          <a:lstStyle>
            <a:lvl1pPr>
              <a:defRPr sz="5000"/>
            </a:lvl1pPr>
          </a:lstStyle>
          <a:p>
            <a:r>
              <a:rPr lang="sv-SE" dirty="0"/>
              <a:t>Skriv rubrik här</a:t>
            </a:r>
          </a:p>
        </p:txBody>
      </p:sp>
      <p:sp>
        <p:nvSpPr>
          <p:cNvPr id="7" name="Platshållare för text 2">
            <a:extLst>
              <a:ext uri="{FF2B5EF4-FFF2-40B4-BE49-F238E27FC236}">
                <a16:creationId xmlns:a16="http://schemas.microsoft.com/office/drawing/2014/main" id="{76B823F9-E036-42E1-930F-CDC0142DA017}"/>
              </a:ext>
            </a:extLst>
          </p:cNvPr>
          <p:cNvSpPr>
            <a:spLocks noGrp="1"/>
          </p:cNvSpPr>
          <p:nvPr>
            <p:ph type="body" idx="1" hasCustomPrompt="1"/>
          </p:nvPr>
        </p:nvSpPr>
        <p:spPr>
          <a:xfrm>
            <a:off x="629999" y="4883917"/>
            <a:ext cx="9792000" cy="1121771"/>
          </a:xfrm>
        </p:spPr>
        <p:txBody>
          <a:bodyPr anchor="t" anchorCtr="0">
            <a:noAutofit/>
          </a:bodyPr>
          <a:lstStyle>
            <a:lvl1pPr marL="0" indent="0">
              <a:lnSpc>
                <a:spcPct val="10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text här</a:t>
            </a:r>
          </a:p>
        </p:txBody>
      </p:sp>
      <p:sp>
        <p:nvSpPr>
          <p:cNvPr id="9" name="Platshållare för text 4">
            <a:extLst>
              <a:ext uri="{FF2B5EF4-FFF2-40B4-BE49-F238E27FC236}">
                <a16:creationId xmlns:a16="http://schemas.microsoft.com/office/drawing/2014/main" id="{DC8715CC-BE01-47F3-BA30-E1990EE0B3B4}"/>
              </a:ext>
            </a:extLst>
          </p:cNvPr>
          <p:cNvSpPr>
            <a:spLocks noGrp="1"/>
          </p:cNvSpPr>
          <p:nvPr>
            <p:ph type="body" sz="quarter" idx="10" hasCustomPrompt="1"/>
          </p:nvPr>
        </p:nvSpPr>
        <p:spPr>
          <a:xfrm>
            <a:off x="633515" y="6050674"/>
            <a:ext cx="5745162" cy="263525"/>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dirty="0"/>
              <a:t>Ange förvaltning</a:t>
            </a:r>
            <a:endParaRPr lang="en-GB" dirty="0"/>
          </a:p>
        </p:txBody>
      </p:sp>
      <p:pic>
        <p:nvPicPr>
          <p:cNvPr id="8" name="Bildobjekt 7">
            <a:extLst>
              <a:ext uri="{FF2B5EF4-FFF2-40B4-BE49-F238E27FC236}">
                <a16:creationId xmlns:a16="http://schemas.microsoft.com/office/drawing/2014/main" id="{C9951F29-E379-4498-A102-587B57B440C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 y="0"/>
            <a:ext cx="12191907" cy="3651277"/>
          </a:xfrm>
          <a:prstGeom prst="rect">
            <a:avLst/>
          </a:prstGeom>
        </p:spPr>
      </p:pic>
      <p:pic>
        <p:nvPicPr>
          <p:cNvPr id="2" name="Bildobjekt 1" descr="Solna stad logotyp.">
            <a:extLst>
              <a:ext uri="{FF2B5EF4-FFF2-40B4-BE49-F238E27FC236}">
                <a16:creationId xmlns:a16="http://schemas.microsoft.com/office/drawing/2014/main" id="{6211CA3D-AA37-452C-A4C3-D208E1F42B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37167068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Framsida cyklister">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DA1620F5-CAD6-4AE7-A10B-EA981A5BBAC1}"/>
              </a:ext>
            </a:extLst>
          </p:cNvPr>
          <p:cNvSpPr>
            <a:spLocks noGrp="1"/>
          </p:cNvSpPr>
          <p:nvPr>
            <p:ph type="title" hasCustomPrompt="1"/>
          </p:nvPr>
        </p:nvSpPr>
        <p:spPr>
          <a:xfrm>
            <a:off x="629999" y="3934178"/>
            <a:ext cx="11160000" cy="893999"/>
          </a:xfrm>
        </p:spPr>
        <p:txBody>
          <a:bodyPr anchor="b">
            <a:normAutofit/>
          </a:bodyPr>
          <a:lstStyle>
            <a:lvl1pPr>
              <a:defRPr sz="5000"/>
            </a:lvl1pPr>
          </a:lstStyle>
          <a:p>
            <a:r>
              <a:rPr lang="sv-SE" dirty="0"/>
              <a:t>Skriv rubrik här</a:t>
            </a:r>
          </a:p>
        </p:txBody>
      </p:sp>
      <p:sp>
        <p:nvSpPr>
          <p:cNvPr id="7" name="Platshållare för text 2">
            <a:extLst>
              <a:ext uri="{FF2B5EF4-FFF2-40B4-BE49-F238E27FC236}">
                <a16:creationId xmlns:a16="http://schemas.microsoft.com/office/drawing/2014/main" id="{3CE5BBE1-25B9-4B05-9EBE-624C624A10E2}"/>
              </a:ext>
            </a:extLst>
          </p:cNvPr>
          <p:cNvSpPr>
            <a:spLocks noGrp="1"/>
          </p:cNvSpPr>
          <p:nvPr>
            <p:ph type="body" idx="1" hasCustomPrompt="1"/>
          </p:nvPr>
        </p:nvSpPr>
        <p:spPr>
          <a:xfrm>
            <a:off x="629999" y="4883917"/>
            <a:ext cx="9792000" cy="1121771"/>
          </a:xfrm>
        </p:spPr>
        <p:txBody>
          <a:bodyPr anchor="t" anchorCtr="0">
            <a:noAutofit/>
          </a:bodyPr>
          <a:lstStyle>
            <a:lvl1pPr marL="0" indent="0">
              <a:lnSpc>
                <a:spcPct val="10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text här</a:t>
            </a:r>
          </a:p>
        </p:txBody>
      </p:sp>
      <p:sp>
        <p:nvSpPr>
          <p:cNvPr id="9" name="Platshållare för text 4">
            <a:extLst>
              <a:ext uri="{FF2B5EF4-FFF2-40B4-BE49-F238E27FC236}">
                <a16:creationId xmlns:a16="http://schemas.microsoft.com/office/drawing/2014/main" id="{1410E841-214E-4B2D-BEFA-7ABE0CCF8826}"/>
              </a:ext>
            </a:extLst>
          </p:cNvPr>
          <p:cNvSpPr>
            <a:spLocks noGrp="1"/>
          </p:cNvSpPr>
          <p:nvPr>
            <p:ph type="body" sz="quarter" idx="10" hasCustomPrompt="1"/>
          </p:nvPr>
        </p:nvSpPr>
        <p:spPr>
          <a:xfrm>
            <a:off x="633515" y="6050674"/>
            <a:ext cx="5745162" cy="263525"/>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dirty="0"/>
              <a:t>Ange förvaltning</a:t>
            </a:r>
            <a:endParaRPr lang="en-GB" dirty="0"/>
          </a:p>
        </p:txBody>
      </p:sp>
      <p:pic>
        <p:nvPicPr>
          <p:cNvPr id="8" name="Bildobjekt 7">
            <a:extLst>
              <a:ext uri="{FF2B5EF4-FFF2-40B4-BE49-F238E27FC236}">
                <a16:creationId xmlns:a16="http://schemas.microsoft.com/office/drawing/2014/main" id="{C9951F29-E379-4498-A102-587B57B440C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 y="0"/>
            <a:ext cx="12191907" cy="3651277"/>
          </a:xfrm>
          <a:prstGeom prst="rect">
            <a:avLst/>
          </a:prstGeom>
        </p:spPr>
      </p:pic>
      <p:pic>
        <p:nvPicPr>
          <p:cNvPr id="2" name="Bildobjekt 1" descr="Solna stad logotyp.">
            <a:extLst>
              <a:ext uri="{FF2B5EF4-FFF2-40B4-BE49-F238E27FC236}">
                <a16:creationId xmlns:a16="http://schemas.microsoft.com/office/drawing/2014/main" id="{A9356308-5BD5-422A-9139-8CF94A5763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611408239"/>
      </p:ext>
    </p:extLst>
  </p:cSld>
  <p:clrMapOvr>
    <a:masterClrMapping/>
  </p:clrMapOvr>
  <p:extLst>
    <p:ext uri="{DCECCB84-F9BA-43D5-87BE-67443E8EF086}">
      <p15:sldGuideLst xmlns:p15="http://schemas.microsoft.com/office/powerpoint/2012/main">
        <p15:guide id="1" orient="horz" pos="3929">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Framsida Hagalund">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AA00505A-DBCA-4E1B-947C-337F887ECAE9}"/>
              </a:ext>
            </a:extLst>
          </p:cNvPr>
          <p:cNvSpPr>
            <a:spLocks noGrp="1"/>
          </p:cNvSpPr>
          <p:nvPr>
            <p:ph type="title" hasCustomPrompt="1"/>
          </p:nvPr>
        </p:nvSpPr>
        <p:spPr>
          <a:xfrm>
            <a:off x="629999" y="3934178"/>
            <a:ext cx="11160000" cy="893999"/>
          </a:xfrm>
        </p:spPr>
        <p:txBody>
          <a:bodyPr anchor="b">
            <a:normAutofit/>
          </a:bodyPr>
          <a:lstStyle>
            <a:lvl1pPr>
              <a:defRPr sz="5000"/>
            </a:lvl1pPr>
          </a:lstStyle>
          <a:p>
            <a:r>
              <a:rPr lang="sv-SE" dirty="0"/>
              <a:t>Skriv rubrik här</a:t>
            </a:r>
          </a:p>
        </p:txBody>
      </p:sp>
      <p:sp>
        <p:nvSpPr>
          <p:cNvPr id="7" name="Platshållare för text 2">
            <a:extLst>
              <a:ext uri="{FF2B5EF4-FFF2-40B4-BE49-F238E27FC236}">
                <a16:creationId xmlns:a16="http://schemas.microsoft.com/office/drawing/2014/main" id="{6DD333FB-C664-44F5-9E06-71A5F1FB1F34}"/>
              </a:ext>
            </a:extLst>
          </p:cNvPr>
          <p:cNvSpPr>
            <a:spLocks noGrp="1"/>
          </p:cNvSpPr>
          <p:nvPr>
            <p:ph type="body" idx="1" hasCustomPrompt="1"/>
          </p:nvPr>
        </p:nvSpPr>
        <p:spPr>
          <a:xfrm>
            <a:off x="629999" y="4883917"/>
            <a:ext cx="9792000" cy="1121771"/>
          </a:xfrm>
        </p:spPr>
        <p:txBody>
          <a:bodyPr anchor="t" anchorCtr="0">
            <a:noAutofit/>
          </a:bodyPr>
          <a:lstStyle>
            <a:lvl1pPr marL="0" indent="0">
              <a:lnSpc>
                <a:spcPct val="10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text här</a:t>
            </a:r>
          </a:p>
        </p:txBody>
      </p:sp>
      <p:sp>
        <p:nvSpPr>
          <p:cNvPr id="9" name="Platshållare för text 4">
            <a:extLst>
              <a:ext uri="{FF2B5EF4-FFF2-40B4-BE49-F238E27FC236}">
                <a16:creationId xmlns:a16="http://schemas.microsoft.com/office/drawing/2014/main" id="{62272FF7-7919-4FA1-8E5B-93AD6D42E0CF}"/>
              </a:ext>
            </a:extLst>
          </p:cNvPr>
          <p:cNvSpPr>
            <a:spLocks noGrp="1"/>
          </p:cNvSpPr>
          <p:nvPr>
            <p:ph type="body" sz="quarter" idx="10" hasCustomPrompt="1"/>
          </p:nvPr>
        </p:nvSpPr>
        <p:spPr>
          <a:xfrm>
            <a:off x="633515" y="6050674"/>
            <a:ext cx="5745162" cy="263525"/>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dirty="0"/>
              <a:t>Ange förvaltning</a:t>
            </a:r>
            <a:endParaRPr lang="en-GB" dirty="0"/>
          </a:p>
        </p:txBody>
      </p:sp>
      <p:pic>
        <p:nvPicPr>
          <p:cNvPr id="8" name="Bildobjekt 7">
            <a:extLst>
              <a:ext uri="{FF2B5EF4-FFF2-40B4-BE49-F238E27FC236}">
                <a16:creationId xmlns:a16="http://schemas.microsoft.com/office/drawing/2014/main" id="{C9951F29-E379-4498-A102-587B57B440C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 y="0"/>
            <a:ext cx="12191907" cy="3651277"/>
          </a:xfrm>
          <a:prstGeom prst="rect">
            <a:avLst/>
          </a:prstGeom>
        </p:spPr>
      </p:pic>
      <p:pic>
        <p:nvPicPr>
          <p:cNvPr id="2" name="Bildobjekt 1" descr="Solna stad logotyp.">
            <a:extLst>
              <a:ext uri="{FF2B5EF4-FFF2-40B4-BE49-F238E27FC236}">
                <a16:creationId xmlns:a16="http://schemas.microsoft.com/office/drawing/2014/main" id="{F7CFDEDD-6DDD-4992-AC67-4B13C27BB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22859123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Framsida Skytteholm">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719BC2A6-5C88-4E66-9CA6-1404C4352BB5}"/>
              </a:ext>
            </a:extLst>
          </p:cNvPr>
          <p:cNvSpPr>
            <a:spLocks noGrp="1"/>
          </p:cNvSpPr>
          <p:nvPr>
            <p:ph type="title" hasCustomPrompt="1"/>
          </p:nvPr>
        </p:nvSpPr>
        <p:spPr>
          <a:xfrm>
            <a:off x="629999" y="3934178"/>
            <a:ext cx="11160000" cy="893999"/>
          </a:xfrm>
        </p:spPr>
        <p:txBody>
          <a:bodyPr anchor="b">
            <a:normAutofit/>
          </a:bodyPr>
          <a:lstStyle>
            <a:lvl1pPr>
              <a:defRPr sz="5000"/>
            </a:lvl1pPr>
          </a:lstStyle>
          <a:p>
            <a:r>
              <a:rPr lang="sv-SE" dirty="0"/>
              <a:t>Skriv rubrik här</a:t>
            </a:r>
          </a:p>
        </p:txBody>
      </p:sp>
      <p:sp>
        <p:nvSpPr>
          <p:cNvPr id="13" name="Platshållare för text 2">
            <a:extLst>
              <a:ext uri="{FF2B5EF4-FFF2-40B4-BE49-F238E27FC236}">
                <a16:creationId xmlns:a16="http://schemas.microsoft.com/office/drawing/2014/main" id="{6AF5524E-CD0A-444C-BAE0-B34C9DBB77BB}"/>
              </a:ext>
            </a:extLst>
          </p:cNvPr>
          <p:cNvSpPr>
            <a:spLocks noGrp="1"/>
          </p:cNvSpPr>
          <p:nvPr>
            <p:ph type="body" idx="1" hasCustomPrompt="1"/>
          </p:nvPr>
        </p:nvSpPr>
        <p:spPr>
          <a:xfrm>
            <a:off x="629999" y="4883917"/>
            <a:ext cx="9792000" cy="1121771"/>
          </a:xfrm>
        </p:spPr>
        <p:txBody>
          <a:bodyPr anchor="t" anchorCtr="0">
            <a:noAutofit/>
          </a:bodyPr>
          <a:lstStyle>
            <a:lvl1pPr marL="0" indent="0">
              <a:lnSpc>
                <a:spcPct val="10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text här</a:t>
            </a:r>
          </a:p>
        </p:txBody>
      </p:sp>
      <p:sp>
        <p:nvSpPr>
          <p:cNvPr id="7" name="Platshållare för text 4">
            <a:extLst>
              <a:ext uri="{FF2B5EF4-FFF2-40B4-BE49-F238E27FC236}">
                <a16:creationId xmlns:a16="http://schemas.microsoft.com/office/drawing/2014/main" id="{60000B8A-232B-44D8-9772-790C14953B41}"/>
              </a:ext>
            </a:extLst>
          </p:cNvPr>
          <p:cNvSpPr>
            <a:spLocks noGrp="1"/>
          </p:cNvSpPr>
          <p:nvPr>
            <p:ph type="body" sz="quarter" idx="10" hasCustomPrompt="1"/>
          </p:nvPr>
        </p:nvSpPr>
        <p:spPr>
          <a:xfrm>
            <a:off x="633515" y="6050674"/>
            <a:ext cx="5745162" cy="263525"/>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dirty="0"/>
              <a:t>Ange förvaltning</a:t>
            </a:r>
            <a:endParaRPr lang="en-GB" dirty="0"/>
          </a:p>
        </p:txBody>
      </p:sp>
      <p:pic>
        <p:nvPicPr>
          <p:cNvPr id="8" name="Bildobjekt 7">
            <a:extLst>
              <a:ext uri="{FF2B5EF4-FFF2-40B4-BE49-F238E27FC236}">
                <a16:creationId xmlns:a16="http://schemas.microsoft.com/office/drawing/2014/main" id="{C9951F29-E379-4498-A102-587B57B440C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1" y="0"/>
            <a:ext cx="12191907" cy="3651277"/>
          </a:xfrm>
          <a:prstGeom prst="rect">
            <a:avLst/>
          </a:prstGeom>
        </p:spPr>
      </p:pic>
      <p:pic>
        <p:nvPicPr>
          <p:cNvPr id="2" name="Bildobjekt 1" descr="Solna stad logotyp.">
            <a:extLst>
              <a:ext uri="{FF2B5EF4-FFF2-40B4-BE49-F238E27FC236}">
                <a16:creationId xmlns:a16="http://schemas.microsoft.com/office/drawing/2014/main" id="{F71202A9-16FB-42B7-BD73-3E4AE4348E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20506194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Framsida Råsunda">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F54E530B-4248-4ABB-AF00-17561BBC333E}"/>
              </a:ext>
            </a:extLst>
          </p:cNvPr>
          <p:cNvSpPr>
            <a:spLocks noGrp="1"/>
          </p:cNvSpPr>
          <p:nvPr>
            <p:ph type="title" hasCustomPrompt="1"/>
          </p:nvPr>
        </p:nvSpPr>
        <p:spPr>
          <a:xfrm>
            <a:off x="629999" y="3934178"/>
            <a:ext cx="11160000" cy="893999"/>
          </a:xfrm>
        </p:spPr>
        <p:txBody>
          <a:bodyPr anchor="b">
            <a:normAutofit/>
          </a:bodyPr>
          <a:lstStyle>
            <a:lvl1pPr>
              <a:defRPr sz="5000"/>
            </a:lvl1pPr>
          </a:lstStyle>
          <a:p>
            <a:r>
              <a:rPr lang="sv-SE" dirty="0"/>
              <a:t>Skriv rubrik här</a:t>
            </a:r>
          </a:p>
        </p:txBody>
      </p:sp>
      <p:sp>
        <p:nvSpPr>
          <p:cNvPr id="13" name="Platshållare för text 2">
            <a:extLst>
              <a:ext uri="{FF2B5EF4-FFF2-40B4-BE49-F238E27FC236}">
                <a16:creationId xmlns:a16="http://schemas.microsoft.com/office/drawing/2014/main" id="{B79980BA-0F67-40AF-9F5C-E5024188117B}"/>
              </a:ext>
            </a:extLst>
          </p:cNvPr>
          <p:cNvSpPr>
            <a:spLocks noGrp="1"/>
          </p:cNvSpPr>
          <p:nvPr>
            <p:ph type="body" idx="1" hasCustomPrompt="1"/>
          </p:nvPr>
        </p:nvSpPr>
        <p:spPr>
          <a:xfrm>
            <a:off x="629999" y="4883917"/>
            <a:ext cx="9792000" cy="1121771"/>
          </a:xfrm>
        </p:spPr>
        <p:txBody>
          <a:bodyPr anchor="t" anchorCtr="0">
            <a:noAutofit/>
          </a:bodyPr>
          <a:lstStyle>
            <a:lvl1pPr marL="0" indent="0">
              <a:lnSpc>
                <a:spcPct val="10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text här</a:t>
            </a:r>
          </a:p>
        </p:txBody>
      </p:sp>
      <p:sp>
        <p:nvSpPr>
          <p:cNvPr id="7" name="Platshållare för text 4">
            <a:extLst>
              <a:ext uri="{FF2B5EF4-FFF2-40B4-BE49-F238E27FC236}">
                <a16:creationId xmlns:a16="http://schemas.microsoft.com/office/drawing/2014/main" id="{60000B8A-232B-44D8-9772-790C14953B41}"/>
              </a:ext>
            </a:extLst>
          </p:cNvPr>
          <p:cNvSpPr>
            <a:spLocks noGrp="1"/>
          </p:cNvSpPr>
          <p:nvPr>
            <p:ph type="body" sz="quarter" idx="10" hasCustomPrompt="1"/>
          </p:nvPr>
        </p:nvSpPr>
        <p:spPr>
          <a:xfrm>
            <a:off x="633515" y="6050674"/>
            <a:ext cx="5745162" cy="263525"/>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sv-SE" dirty="0"/>
              <a:t>Ange förvaltning</a:t>
            </a:r>
            <a:endParaRPr lang="en-GB" dirty="0"/>
          </a:p>
        </p:txBody>
      </p:sp>
      <p:pic>
        <p:nvPicPr>
          <p:cNvPr id="8" name="Bildobjekt 7">
            <a:extLst>
              <a:ext uri="{FF2B5EF4-FFF2-40B4-BE49-F238E27FC236}">
                <a16:creationId xmlns:a16="http://schemas.microsoft.com/office/drawing/2014/main" id="{C9951F29-E379-4498-A102-587B57B440C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37" y="0"/>
            <a:ext cx="12181215" cy="3648075"/>
          </a:xfrm>
          <a:prstGeom prst="rect">
            <a:avLst/>
          </a:prstGeom>
        </p:spPr>
      </p:pic>
      <p:pic>
        <p:nvPicPr>
          <p:cNvPr id="2" name="Bildobjekt 1" descr="Solna stad logotyp.">
            <a:extLst>
              <a:ext uri="{FF2B5EF4-FFF2-40B4-BE49-F238E27FC236}">
                <a16:creationId xmlns:a16="http://schemas.microsoft.com/office/drawing/2014/main" id="{2CA2A7F0-D1FE-42B7-92B3-B7B5B3D207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262022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3"/>
          <p:cNvSpPr>
            <a:spLocks noGrp="1"/>
          </p:cNvSpPr>
          <p:nvPr>
            <p:ph type="dt" sz="half" idx="2"/>
          </p:nvPr>
        </p:nvSpPr>
        <p:spPr>
          <a:xfrm>
            <a:off x="1060435" y="6295664"/>
            <a:ext cx="2844800" cy="214315"/>
          </a:xfrm>
          <a:prstGeom prst="rect">
            <a:avLst/>
          </a:prstGeom>
        </p:spPr>
        <p:txBody>
          <a:bodyPr vert="horz" lIns="91440" tIns="45720" rIns="91440" bIns="45720" rtlCol="0" anchor="ctr"/>
          <a:lstStyle>
            <a:lvl1pPr algn="l">
              <a:defRPr sz="1000">
                <a:solidFill>
                  <a:schemeClr val="tx1"/>
                </a:solidFill>
              </a:defRPr>
            </a:lvl1pPr>
          </a:lstStyle>
          <a:p>
            <a:fld id="{2A087450-6BCB-4293-B7B8-DD67EB8C0627}" type="datetimeFigureOut">
              <a:rPr lang="sv-SE" smtClean="0"/>
              <a:pPr/>
              <a:t>2022-05-18</a:t>
            </a:fld>
            <a:endParaRPr lang="sv-SE"/>
          </a:p>
        </p:txBody>
      </p:sp>
      <p:sp>
        <p:nvSpPr>
          <p:cNvPr id="6" name="Platshållare för bildnummer 5"/>
          <p:cNvSpPr>
            <a:spLocks noGrp="1"/>
          </p:cNvSpPr>
          <p:nvPr>
            <p:ph type="sldNum" sz="quarter" idx="4"/>
          </p:nvPr>
        </p:nvSpPr>
        <p:spPr>
          <a:xfrm>
            <a:off x="1047715" y="6522234"/>
            <a:ext cx="2844800" cy="165482"/>
          </a:xfrm>
          <a:prstGeom prst="rect">
            <a:avLst/>
          </a:prstGeom>
        </p:spPr>
        <p:txBody>
          <a:bodyPr vert="horz" lIns="91440" tIns="45720" rIns="91440" bIns="45720" rtlCol="0" anchor="ctr"/>
          <a:lstStyle>
            <a:lvl1pPr algn="l">
              <a:defRPr sz="1000">
                <a:solidFill>
                  <a:schemeClr val="tx1"/>
                </a:solidFill>
              </a:defRPr>
            </a:lvl1pPr>
          </a:lstStyle>
          <a:p>
            <a:r>
              <a:rPr lang="sv-SE"/>
              <a:t>Sidan </a:t>
            </a:r>
            <a:fld id="{F37F46C1-8F1F-48A2-9E35-2BB854BF41E2}" type="slidenum">
              <a:rPr lang="sv-SE" smtClean="0"/>
              <a:pPr/>
              <a:t>‹#›</a:t>
            </a:fld>
            <a:endParaRPr lang="sv-SE"/>
          </a:p>
        </p:txBody>
      </p:sp>
    </p:spTree>
    <p:extLst>
      <p:ext uri="{BB962C8B-B14F-4D97-AF65-F5344CB8AC3E}">
        <p14:creationId xmlns:p14="http://schemas.microsoft.com/office/powerpoint/2010/main" val="6567671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Framsida blå">
    <p:bg>
      <p:bgPr>
        <a:solidFill>
          <a:schemeClr val="accent1"/>
        </a:solidFill>
        <a:effectLst/>
      </p:bgPr>
    </p:bg>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F31E357B-197D-46B8-9840-6E8B9AD22BC5}"/>
              </a:ext>
            </a:extLst>
          </p:cNvPr>
          <p:cNvSpPr>
            <a:spLocks noGrp="1"/>
          </p:cNvSpPr>
          <p:nvPr>
            <p:ph type="ctrTitle" hasCustomPrompt="1"/>
          </p:nvPr>
        </p:nvSpPr>
        <p:spPr>
          <a:xfrm>
            <a:off x="630000" y="1122363"/>
            <a:ext cx="9144000" cy="2387600"/>
          </a:xfrm>
        </p:spPr>
        <p:txBody>
          <a:bodyPr anchor="b"/>
          <a:lstStyle>
            <a:lvl1pPr algn="l">
              <a:defRPr sz="6000">
                <a:solidFill>
                  <a:schemeClr val="bg1"/>
                </a:solidFill>
              </a:defRPr>
            </a:lvl1pPr>
          </a:lstStyle>
          <a:p>
            <a:r>
              <a:rPr lang="sv-SE" dirty="0"/>
              <a:t>Skriv rubrik här</a:t>
            </a:r>
          </a:p>
        </p:txBody>
      </p:sp>
      <p:sp>
        <p:nvSpPr>
          <p:cNvPr id="5" name="Underrubrik 2">
            <a:extLst>
              <a:ext uri="{FF2B5EF4-FFF2-40B4-BE49-F238E27FC236}">
                <a16:creationId xmlns:a16="http://schemas.microsoft.com/office/drawing/2014/main" id="{8508E6F0-BDD9-45BF-AB77-07FF916C4A9B}"/>
              </a:ext>
            </a:extLst>
          </p:cNvPr>
          <p:cNvSpPr>
            <a:spLocks noGrp="1"/>
          </p:cNvSpPr>
          <p:nvPr>
            <p:ph type="subTitle" idx="1" hasCustomPrompt="1"/>
          </p:nvPr>
        </p:nvSpPr>
        <p:spPr>
          <a:xfrm>
            <a:off x="630000" y="3509963"/>
            <a:ext cx="9144000" cy="1655762"/>
          </a:xfrm>
        </p:spPr>
        <p:txBody>
          <a:bodyPr>
            <a:noAutofit/>
          </a:bodyPr>
          <a:lstStyle>
            <a:lvl1pPr marL="0" indent="0" algn="l">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underrubrik här</a:t>
            </a:r>
          </a:p>
        </p:txBody>
      </p:sp>
      <p:sp>
        <p:nvSpPr>
          <p:cNvPr id="6" name="Platshållare för text 5">
            <a:extLst>
              <a:ext uri="{FF2B5EF4-FFF2-40B4-BE49-F238E27FC236}">
                <a16:creationId xmlns:a16="http://schemas.microsoft.com/office/drawing/2014/main" id="{CC3F2CF8-D4EA-4D56-85DC-EE5F7DAFF34A}"/>
              </a:ext>
            </a:extLst>
          </p:cNvPr>
          <p:cNvSpPr>
            <a:spLocks noGrp="1"/>
          </p:cNvSpPr>
          <p:nvPr>
            <p:ph type="body" sz="quarter" idx="10"/>
          </p:nvPr>
        </p:nvSpPr>
        <p:spPr>
          <a:xfrm>
            <a:off x="630000" y="6055200"/>
            <a:ext cx="9144000" cy="288000"/>
          </a:xfrm>
        </p:spPr>
        <p:txBody>
          <a:bodyPr>
            <a:noAutofit/>
          </a:bodyPr>
          <a:lstStyle>
            <a:lvl1pPr marL="0" indent="0">
              <a:buNone/>
              <a:defRPr sz="1200">
                <a:solidFill>
                  <a:schemeClr val="bg1"/>
                </a:solidFill>
              </a:defRPr>
            </a:lvl1pPr>
          </a:lstStyle>
          <a:p>
            <a:pPr lvl="0"/>
            <a:r>
              <a:rPr lang="sv-SE"/>
              <a:t>Klicka här för att ändra format på bakgrundstexten</a:t>
            </a:r>
          </a:p>
        </p:txBody>
      </p:sp>
      <p:pic>
        <p:nvPicPr>
          <p:cNvPr id="3" name="Bildobjekt 2" descr="Solna stad logotyp.">
            <a:extLst>
              <a:ext uri="{FF2B5EF4-FFF2-40B4-BE49-F238E27FC236}">
                <a16:creationId xmlns:a16="http://schemas.microsoft.com/office/drawing/2014/main" id="{1D8D4CA0-CA3F-45A2-A3DA-18F4BBB0D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4662361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Framsida rosa">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8C587A-2EBF-4BAB-B17C-EB9C180DF4C6}"/>
              </a:ext>
            </a:extLst>
          </p:cNvPr>
          <p:cNvSpPr>
            <a:spLocks noGrp="1"/>
          </p:cNvSpPr>
          <p:nvPr>
            <p:ph type="ctrTitle" hasCustomPrompt="1"/>
          </p:nvPr>
        </p:nvSpPr>
        <p:spPr>
          <a:xfrm>
            <a:off x="630000" y="1122363"/>
            <a:ext cx="9144000" cy="2387600"/>
          </a:xfrm>
        </p:spPr>
        <p:txBody>
          <a:bodyPr anchor="b"/>
          <a:lstStyle>
            <a:lvl1pPr algn="l">
              <a:defRPr sz="6000">
                <a:solidFill>
                  <a:schemeClr val="bg1"/>
                </a:solidFill>
              </a:defRPr>
            </a:lvl1pPr>
          </a:lstStyle>
          <a:p>
            <a:r>
              <a:rPr lang="sv-SE" dirty="0"/>
              <a:t>Skriv rubrik här</a:t>
            </a:r>
          </a:p>
        </p:txBody>
      </p:sp>
      <p:sp>
        <p:nvSpPr>
          <p:cNvPr id="3" name="Underrubrik 2">
            <a:extLst>
              <a:ext uri="{FF2B5EF4-FFF2-40B4-BE49-F238E27FC236}">
                <a16:creationId xmlns:a16="http://schemas.microsoft.com/office/drawing/2014/main" id="{446F131E-35DF-42FD-98DC-67202384D6FD}"/>
              </a:ext>
            </a:extLst>
          </p:cNvPr>
          <p:cNvSpPr>
            <a:spLocks noGrp="1"/>
          </p:cNvSpPr>
          <p:nvPr>
            <p:ph type="subTitle" idx="1" hasCustomPrompt="1"/>
          </p:nvPr>
        </p:nvSpPr>
        <p:spPr>
          <a:xfrm>
            <a:off x="630000" y="3509963"/>
            <a:ext cx="9144000" cy="1655762"/>
          </a:xfrm>
        </p:spPr>
        <p:txBody>
          <a:bodyPr>
            <a:noAutofit/>
          </a:bodyPr>
          <a:lstStyle>
            <a:lvl1pPr marL="0" indent="0" algn="l">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underrubrik här</a:t>
            </a:r>
          </a:p>
        </p:txBody>
      </p:sp>
      <p:sp>
        <p:nvSpPr>
          <p:cNvPr id="5" name="Platshållare för text 5">
            <a:extLst>
              <a:ext uri="{FF2B5EF4-FFF2-40B4-BE49-F238E27FC236}">
                <a16:creationId xmlns:a16="http://schemas.microsoft.com/office/drawing/2014/main" id="{9BF26260-5BCC-4482-9FA1-70ED3A5BBE06}"/>
              </a:ext>
            </a:extLst>
          </p:cNvPr>
          <p:cNvSpPr>
            <a:spLocks noGrp="1"/>
          </p:cNvSpPr>
          <p:nvPr>
            <p:ph type="body" sz="quarter" idx="10"/>
          </p:nvPr>
        </p:nvSpPr>
        <p:spPr>
          <a:xfrm>
            <a:off x="630000" y="6055200"/>
            <a:ext cx="9144000" cy="288000"/>
          </a:xfrm>
        </p:spPr>
        <p:txBody>
          <a:bodyPr>
            <a:noAutofit/>
          </a:bodyPr>
          <a:lstStyle>
            <a:lvl1pPr marL="0" indent="0">
              <a:buNone/>
              <a:defRPr sz="1200">
                <a:solidFill>
                  <a:schemeClr val="bg1"/>
                </a:solidFill>
              </a:defRPr>
            </a:lvl1pPr>
          </a:lstStyle>
          <a:p>
            <a:pPr lvl="0"/>
            <a:r>
              <a:rPr lang="sv-SE"/>
              <a:t>Klicka här för att ändra format på bakgrundstexten</a:t>
            </a:r>
          </a:p>
        </p:txBody>
      </p:sp>
      <p:pic>
        <p:nvPicPr>
          <p:cNvPr id="4" name="Bildobjekt 3" descr="Solna stad logotyp.">
            <a:extLst>
              <a:ext uri="{FF2B5EF4-FFF2-40B4-BE49-F238E27FC236}">
                <a16:creationId xmlns:a16="http://schemas.microsoft.com/office/drawing/2014/main" id="{9B278988-3167-4A1B-AA44-05C4FD0DF3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10794085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Framsida grön">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8C587A-2EBF-4BAB-B17C-EB9C180DF4C6}"/>
              </a:ext>
            </a:extLst>
          </p:cNvPr>
          <p:cNvSpPr>
            <a:spLocks noGrp="1"/>
          </p:cNvSpPr>
          <p:nvPr>
            <p:ph type="ctrTitle" hasCustomPrompt="1"/>
          </p:nvPr>
        </p:nvSpPr>
        <p:spPr>
          <a:xfrm>
            <a:off x="630000" y="1122363"/>
            <a:ext cx="9144000" cy="2387600"/>
          </a:xfrm>
        </p:spPr>
        <p:txBody>
          <a:bodyPr anchor="b"/>
          <a:lstStyle>
            <a:lvl1pPr algn="l">
              <a:defRPr sz="6000">
                <a:solidFill>
                  <a:schemeClr val="bg1"/>
                </a:solidFill>
              </a:defRPr>
            </a:lvl1pPr>
          </a:lstStyle>
          <a:p>
            <a:r>
              <a:rPr lang="sv-SE" dirty="0"/>
              <a:t>Skriv rubrik här</a:t>
            </a:r>
          </a:p>
        </p:txBody>
      </p:sp>
      <p:sp>
        <p:nvSpPr>
          <p:cNvPr id="7" name="Underrubrik 2">
            <a:extLst>
              <a:ext uri="{FF2B5EF4-FFF2-40B4-BE49-F238E27FC236}">
                <a16:creationId xmlns:a16="http://schemas.microsoft.com/office/drawing/2014/main" id="{5002848D-54F8-4C1F-AB6C-D2CFD0BA2E96}"/>
              </a:ext>
            </a:extLst>
          </p:cNvPr>
          <p:cNvSpPr>
            <a:spLocks noGrp="1"/>
          </p:cNvSpPr>
          <p:nvPr>
            <p:ph type="subTitle" idx="1" hasCustomPrompt="1"/>
          </p:nvPr>
        </p:nvSpPr>
        <p:spPr>
          <a:xfrm>
            <a:off x="630000" y="3509963"/>
            <a:ext cx="9144000" cy="1655762"/>
          </a:xfrm>
        </p:spPr>
        <p:txBody>
          <a:bodyPr>
            <a:noAutofit/>
          </a:bodyPr>
          <a:lstStyle>
            <a:lvl1pPr marL="0" indent="0" algn="l">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underrubrik här</a:t>
            </a:r>
          </a:p>
        </p:txBody>
      </p:sp>
      <p:sp>
        <p:nvSpPr>
          <p:cNvPr id="5" name="Platshållare för text 5">
            <a:extLst>
              <a:ext uri="{FF2B5EF4-FFF2-40B4-BE49-F238E27FC236}">
                <a16:creationId xmlns:a16="http://schemas.microsoft.com/office/drawing/2014/main" id="{32A21DC6-5214-4DD4-9D46-39BC16AA27EF}"/>
              </a:ext>
            </a:extLst>
          </p:cNvPr>
          <p:cNvSpPr>
            <a:spLocks noGrp="1"/>
          </p:cNvSpPr>
          <p:nvPr>
            <p:ph type="body" sz="quarter" idx="10"/>
          </p:nvPr>
        </p:nvSpPr>
        <p:spPr>
          <a:xfrm>
            <a:off x="630000" y="6055200"/>
            <a:ext cx="9144000" cy="288000"/>
          </a:xfrm>
        </p:spPr>
        <p:txBody>
          <a:bodyPr>
            <a:noAutofit/>
          </a:bodyPr>
          <a:lstStyle>
            <a:lvl1pPr marL="0" indent="0">
              <a:buNone/>
              <a:defRPr sz="1200">
                <a:solidFill>
                  <a:schemeClr val="bg1"/>
                </a:solidFill>
              </a:defRPr>
            </a:lvl1pPr>
          </a:lstStyle>
          <a:p>
            <a:pPr lvl="0"/>
            <a:r>
              <a:rPr lang="sv-SE"/>
              <a:t>Klicka här för att ändra format på bakgrundstexten</a:t>
            </a:r>
          </a:p>
        </p:txBody>
      </p:sp>
      <p:pic>
        <p:nvPicPr>
          <p:cNvPr id="3" name="Bildobjekt 2" descr="Solna stad logotyp.">
            <a:extLst>
              <a:ext uri="{FF2B5EF4-FFF2-40B4-BE49-F238E27FC236}">
                <a16:creationId xmlns:a16="http://schemas.microsoft.com/office/drawing/2014/main" id="{A72A1C84-80B6-4D50-8EDB-DE3F145A07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10639259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Framsida lila">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8C587A-2EBF-4BAB-B17C-EB9C180DF4C6}"/>
              </a:ext>
            </a:extLst>
          </p:cNvPr>
          <p:cNvSpPr>
            <a:spLocks noGrp="1"/>
          </p:cNvSpPr>
          <p:nvPr>
            <p:ph type="ctrTitle" hasCustomPrompt="1"/>
          </p:nvPr>
        </p:nvSpPr>
        <p:spPr>
          <a:xfrm>
            <a:off x="630000" y="1122363"/>
            <a:ext cx="9144000" cy="2387600"/>
          </a:xfrm>
        </p:spPr>
        <p:txBody>
          <a:bodyPr anchor="b"/>
          <a:lstStyle>
            <a:lvl1pPr algn="l">
              <a:defRPr sz="6000">
                <a:solidFill>
                  <a:schemeClr val="bg1"/>
                </a:solidFill>
              </a:defRPr>
            </a:lvl1pPr>
          </a:lstStyle>
          <a:p>
            <a:r>
              <a:rPr lang="sv-SE" dirty="0"/>
              <a:t>Skriv rubrik här</a:t>
            </a:r>
          </a:p>
        </p:txBody>
      </p:sp>
      <p:sp>
        <p:nvSpPr>
          <p:cNvPr id="3" name="Underrubrik 2">
            <a:extLst>
              <a:ext uri="{FF2B5EF4-FFF2-40B4-BE49-F238E27FC236}">
                <a16:creationId xmlns:a16="http://schemas.microsoft.com/office/drawing/2014/main" id="{446F131E-35DF-42FD-98DC-67202384D6FD}"/>
              </a:ext>
            </a:extLst>
          </p:cNvPr>
          <p:cNvSpPr>
            <a:spLocks noGrp="1"/>
          </p:cNvSpPr>
          <p:nvPr>
            <p:ph type="subTitle" idx="1" hasCustomPrompt="1"/>
          </p:nvPr>
        </p:nvSpPr>
        <p:spPr>
          <a:xfrm>
            <a:off x="630000" y="3509963"/>
            <a:ext cx="9144000" cy="1655762"/>
          </a:xfrm>
        </p:spPr>
        <p:txBody>
          <a:bodyPr>
            <a:noAutofit/>
          </a:bodyPr>
          <a:lstStyle>
            <a:lvl1pPr marL="0" indent="0" algn="l">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underrubrik här</a:t>
            </a:r>
          </a:p>
        </p:txBody>
      </p:sp>
      <p:sp>
        <p:nvSpPr>
          <p:cNvPr id="5" name="Platshållare för text 5">
            <a:extLst>
              <a:ext uri="{FF2B5EF4-FFF2-40B4-BE49-F238E27FC236}">
                <a16:creationId xmlns:a16="http://schemas.microsoft.com/office/drawing/2014/main" id="{9E53634A-C6B4-4488-BE58-81C330108A80}"/>
              </a:ext>
            </a:extLst>
          </p:cNvPr>
          <p:cNvSpPr>
            <a:spLocks noGrp="1"/>
          </p:cNvSpPr>
          <p:nvPr>
            <p:ph type="body" sz="quarter" idx="10"/>
          </p:nvPr>
        </p:nvSpPr>
        <p:spPr>
          <a:xfrm>
            <a:off x="630000" y="6055200"/>
            <a:ext cx="9144000" cy="288000"/>
          </a:xfrm>
        </p:spPr>
        <p:txBody>
          <a:bodyPr>
            <a:noAutofit/>
          </a:bodyPr>
          <a:lstStyle>
            <a:lvl1pPr marL="0" indent="0">
              <a:buNone/>
              <a:defRPr sz="1200">
                <a:solidFill>
                  <a:schemeClr val="bg1"/>
                </a:solidFill>
              </a:defRPr>
            </a:lvl1pPr>
          </a:lstStyle>
          <a:p>
            <a:pPr lvl="0"/>
            <a:r>
              <a:rPr lang="sv-SE"/>
              <a:t>Klicka här för att ändra format på bakgrundstexten</a:t>
            </a:r>
          </a:p>
        </p:txBody>
      </p:sp>
      <p:pic>
        <p:nvPicPr>
          <p:cNvPr id="4" name="Bildobjekt 3" descr="Solna stad logotyp.">
            <a:extLst>
              <a:ext uri="{FF2B5EF4-FFF2-40B4-BE49-F238E27FC236}">
                <a16:creationId xmlns:a16="http://schemas.microsoft.com/office/drawing/2014/main" id="{48ED9AB7-86DD-4B74-88A8-1C26CD93E4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8400" y="5378400"/>
            <a:ext cx="990000" cy="1042800"/>
          </a:xfrm>
          <a:prstGeom prst="rect">
            <a:avLst/>
          </a:prstGeom>
        </p:spPr>
      </p:pic>
    </p:spTree>
    <p:extLst>
      <p:ext uri="{BB962C8B-B14F-4D97-AF65-F5344CB8AC3E}">
        <p14:creationId xmlns:p14="http://schemas.microsoft.com/office/powerpoint/2010/main" val="766395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Avsnittsrubrik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3BAFBF-95B3-4D9E-81D6-363F70795DF5}"/>
              </a:ext>
            </a:extLst>
          </p:cNvPr>
          <p:cNvSpPr>
            <a:spLocks noGrp="1"/>
          </p:cNvSpPr>
          <p:nvPr>
            <p:ph type="title" hasCustomPrompt="1"/>
          </p:nvPr>
        </p:nvSpPr>
        <p:spPr>
          <a:xfrm>
            <a:off x="954000" y="1365956"/>
            <a:ext cx="10512000" cy="1800000"/>
          </a:xfrm>
        </p:spPr>
        <p:txBody>
          <a:bodyPr anchor="b"/>
          <a:lstStyle>
            <a:lvl1pPr>
              <a:defRPr sz="4500">
                <a:solidFill>
                  <a:schemeClr val="bg1"/>
                </a:solidFill>
              </a:defRPr>
            </a:lvl1pPr>
          </a:lstStyle>
          <a:p>
            <a:r>
              <a:rPr lang="sv-SE" dirty="0"/>
              <a:t>Skriv rubrik här</a:t>
            </a:r>
          </a:p>
        </p:txBody>
      </p:sp>
      <p:sp>
        <p:nvSpPr>
          <p:cNvPr id="4" name="Underrubrik 2">
            <a:extLst>
              <a:ext uri="{FF2B5EF4-FFF2-40B4-BE49-F238E27FC236}">
                <a16:creationId xmlns:a16="http://schemas.microsoft.com/office/drawing/2014/main" id="{E2AD5859-CC99-41B6-94A0-9D9373849BE6}"/>
              </a:ext>
            </a:extLst>
          </p:cNvPr>
          <p:cNvSpPr>
            <a:spLocks noGrp="1"/>
          </p:cNvSpPr>
          <p:nvPr>
            <p:ph type="subTitle" idx="10" hasCustomPrompt="1"/>
          </p:nvPr>
        </p:nvSpPr>
        <p:spPr>
          <a:xfrm>
            <a:off x="954000" y="3278824"/>
            <a:ext cx="10512000" cy="1440000"/>
          </a:xfrm>
        </p:spPr>
        <p:txBody>
          <a:bodyPr>
            <a:noAutofit/>
          </a:bodyPr>
          <a:lstStyle>
            <a:lvl1pPr marL="0" indent="0" algn="l">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underrubrik här</a:t>
            </a:r>
          </a:p>
        </p:txBody>
      </p:sp>
    </p:spTree>
    <p:extLst>
      <p:ext uri="{BB962C8B-B14F-4D97-AF65-F5344CB8AC3E}">
        <p14:creationId xmlns:p14="http://schemas.microsoft.com/office/powerpoint/2010/main" val="10615293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Avsnittsrubrik rosa">
    <p:bg>
      <p:bgPr>
        <a:solidFill>
          <a:schemeClr val="accent2"/>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C2965A0C-4EDE-4DB4-999B-76345B8A4942}"/>
              </a:ext>
            </a:extLst>
          </p:cNvPr>
          <p:cNvSpPr>
            <a:spLocks noGrp="1"/>
          </p:cNvSpPr>
          <p:nvPr>
            <p:ph type="title" hasCustomPrompt="1"/>
          </p:nvPr>
        </p:nvSpPr>
        <p:spPr>
          <a:xfrm>
            <a:off x="954000" y="1365956"/>
            <a:ext cx="10512000" cy="1800000"/>
          </a:xfrm>
        </p:spPr>
        <p:txBody>
          <a:bodyPr anchor="b"/>
          <a:lstStyle>
            <a:lvl1pPr>
              <a:defRPr sz="4500">
                <a:solidFill>
                  <a:schemeClr val="bg1"/>
                </a:solidFill>
              </a:defRPr>
            </a:lvl1pPr>
          </a:lstStyle>
          <a:p>
            <a:r>
              <a:rPr lang="sv-SE" dirty="0"/>
              <a:t>Skriv rubrik här</a:t>
            </a:r>
          </a:p>
        </p:txBody>
      </p:sp>
      <p:sp>
        <p:nvSpPr>
          <p:cNvPr id="6" name="Underrubrik 2">
            <a:extLst>
              <a:ext uri="{FF2B5EF4-FFF2-40B4-BE49-F238E27FC236}">
                <a16:creationId xmlns:a16="http://schemas.microsoft.com/office/drawing/2014/main" id="{8F65B3D8-97CA-4188-8283-7CFE1AD80079}"/>
              </a:ext>
            </a:extLst>
          </p:cNvPr>
          <p:cNvSpPr>
            <a:spLocks noGrp="1"/>
          </p:cNvSpPr>
          <p:nvPr>
            <p:ph type="subTitle" idx="10" hasCustomPrompt="1"/>
          </p:nvPr>
        </p:nvSpPr>
        <p:spPr>
          <a:xfrm>
            <a:off x="954000" y="3278824"/>
            <a:ext cx="10512000" cy="1440000"/>
          </a:xfrm>
        </p:spPr>
        <p:txBody>
          <a:bodyPr>
            <a:noAutofit/>
          </a:bodyPr>
          <a:lstStyle>
            <a:lvl1pPr marL="0" indent="0" algn="l">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underrubrik här</a:t>
            </a:r>
          </a:p>
        </p:txBody>
      </p:sp>
    </p:spTree>
    <p:extLst>
      <p:ext uri="{BB962C8B-B14F-4D97-AF65-F5344CB8AC3E}">
        <p14:creationId xmlns:p14="http://schemas.microsoft.com/office/powerpoint/2010/main" val="19347037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Avsnittsrubrik grön">
    <p:bg>
      <p:bgPr>
        <a:solidFill>
          <a:schemeClr val="accent3"/>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47C22F20-8D56-47C7-B6F4-472D5C50A301}"/>
              </a:ext>
            </a:extLst>
          </p:cNvPr>
          <p:cNvSpPr>
            <a:spLocks noGrp="1"/>
          </p:cNvSpPr>
          <p:nvPr>
            <p:ph type="title" hasCustomPrompt="1"/>
          </p:nvPr>
        </p:nvSpPr>
        <p:spPr>
          <a:xfrm>
            <a:off x="954000" y="1365956"/>
            <a:ext cx="10512000" cy="1800000"/>
          </a:xfrm>
        </p:spPr>
        <p:txBody>
          <a:bodyPr anchor="b"/>
          <a:lstStyle>
            <a:lvl1pPr>
              <a:defRPr sz="4500">
                <a:solidFill>
                  <a:schemeClr val="bg1"/>
                </a:solidFill>
              </a:defRPr>
            </a:lvl1pPr>
          </a:lstStyle>
          <a:p>
            <a:r>
              <a:rPr lang="sv-SE" dirty="0"/>
              <a:t>Skriv rubrik här</a:t>
            </a:r>
          </a:p>
        </p:txBody>
      </p:sp>
      <p:sp>
        <p:nvSpPr>
          <p:cNvPr id="5" name="Underrubrik 2">
            <a:extLst>
              <a:ext uri="{FF2B5EF4-FFF2-40B4-BE49-F238E27FC236}">
                <a16:creationId xmlns:a16="http://schemas.microsoft.com/office/drawing/2014/main" id="{3080E38E-9047-4ECB-A419-6151D11A5569}"/>
              </a:ext>
            </a:extLst>
          </p:cNvPr>
          <p:cNvSpPr>
            <a:spLocks noGrp="1"/>
          </p:cNvSpPr>
          <p:nvPr>
            <p:ph type="subTitle" idx="10" hasCustomPrompt="1"/>
          </p:nvPr>
        </p:nvSpPr>
        <p:spPr>
          <a:xfrm>
            <a:off x="954000" y="3278824"/>
            <a:ext cx="10512000" cy="1440000"/>
          </a:xfrm>
        </p:spPr>
        <p:txBody>
          <a:bodyPr>
            <a:noAutofit/>
          </a:bodyPr>
          <a:lstStyle>
            <a:lvl1pPr marL="0" indent="0" algn="l">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underrubrik här</a:t>
            </a:r>
          </a:p>
        </p:txBody>
      </p:sp>
    </p:spTree>
    <p:extLst>
      <p:ext uri="{BB962C8B-B14F-4D97-AF65-F5344CB8AC3E}">
        <p14:creationId xmlns:p14="http://schemas.microsoft.com/office/powerpoint/2010/main" val="20854953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Avsnittsrubrik lila">
    <p:bg>
      <p:bgPr>
        <a:solidFill>
          <a:schemeClr val="accent5"/>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EED8624B-526B-49E9-9A4C-6EDB4A1087BF}"/>
              </a:ext>
            </a:extLst>
          </p:cNvPr>
          <p:cNvSpPr>
            <a:spLocks noGrp="1"/>
          </p:cNvSpPr>
          <p:nvPr>
            <p:ph type="title" hasCustomPrompt="1"/>
          </p:nvPr>
        </p:nvSpPr>
        <p:spPr>
          <a:xfrm>
            <a:off x="954000" y="1365956"/>
            <a:ext cx="10512000" cy="1800000"/>
          </a:xfrm>
        </p:spPr>
        <p:txBody>
          <a:bodyPr anchor="b"/>
          <a:lstStyle>
            <a:lvl1pPr>
              <a:defRPr sz="4500">
                <a:solidFill>
                  <a:schemeClr val="bg1"/>
                </a:solidFill>
              </a:defRPr>
            </a:lvl1pPr>
          </a:lstStyle>
          <a:p>
            <a:r>
              <a:rPr lang="sv-SE" dirty="0"/>
              <a:t>Skriv rubrik här</a:t>
            </a:r>
          </a:p>
        </p:txBody>
      </p:sp>
      <p:sp>
        <p:nvSpPr>
          <p:cNvPr id="5" name="Underrubrik 2">
            <a:extLst>
              <a:ext uri="{FF2B5EF4-FFF2-40B4-BE49-F238E27FC236}">
                <a16:creationId xmlns:a16="http://schemas.microsoft.com/office/drawing/2014/main" id="{E9BC5C51-F0A1-4DD1-B522-05971CE2EE3E}"/>
              </a:ext>
            </a:extLst>
          </p:cNvPr>
          <p:cNvSpPr>
            <a:spLocks noGrp="1"/>
          </p:cNvSpPr>
          <p:nvPr>
            <p:ph type="subTitle" idx="10" hasCustomPrompt="1"/>
          </p:nvPr>
        </p:nvSpPr>
        <p:spPr>
          <a:xfrm>
            <a:off x="954000" y="3278824"/>
            <a:ext cx="10512000" cy="1440000"/>
          </a:xfrm>
        </p:spPr>
        <p:txBody>
          <a:bodyPr>
            <a:noAutofit/>
          </a:bodyPr>
          <a:lstStyle>
            <a:lvl1pPr marL="0" indent="0" algn="l">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Skriv underrubrik här</a:t>
            </a:r>
          </a:p>
        </p:txBody>
      </p:sp>
    </p:spTree>
    <p:extLst>
      <p:ext uri="{BB962C8B-B14F-4D97-AF65-F5344CB8AC3E}">
        <p14:creationId xmlns:p14="http://schemas.microsoft.com/office/powerpoint/2010/main" val="2637452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Tom utan logotyp">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43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7" name="Platshållare för innehåll 6"/>
          <p:cNvSpPr>
            <a:spLocks noGrp="1"/>
          </p:cNvSpPr>
          <p:nvPr>
            <p:ph sz="quarter" idx="12"/>
          </p:nvPr>
        </p:nvSpPr>
        <p:spPr>
          <a:xfrm>
            <a:off x="1071033" y="1980000"/>
            <a:ext cx="10209600" cy="3754050"/>
          </a:xfrm>
        </p:spPr>
        <p:txBody>
          <a:bodyPr/>
          <a:lstStyle/>
          <a:p>
            <a:pPr lvl="0"/>
            <a:r>
              <a:rPr lang="sv-SE"/>
              <a:t>Redigera format för bakgrundstext</a:t>
            </a:r>
          </a:p>
        </p:txBody>
      </p:sp>
      <p:sp>
        <p:nvSpPr>
          <p:cNvPr id="6" name="Platshållare för datum 3"/>
          <p:cNvSpPr>
            <a:spLocks noGrp="1"/>
          </p:cNvSpPr>
          <p:nvPr>
            <p:ph type="dt" sz="half" idx="2"/>
          </p:nvPr>
        </p:nvSpPr>
        <p:spPr>
          <a:xfrm>
            <a:off x="1060435" y="6295664"/>
            <a:ext cx="2844800" cy="214315"/>
          </a:xfrm>
          <a:prstGeom prst="rect">
            <a:avLst/>
          </a:prstGeom>
        </p:spPr>
        <p:txBody>
          <a:bodyPr vert="horz" lIns="91440" tIns="45720" rIns="91440" bIns="45720" rtlCol="0" anchor="ctr"/>
          <a:lstStyle>
            <a:lvl1pPr algn="l">
              <a:defRPr sz="1000">
                <a:solidFill>
                  <a:schemeClr val="tx1"/>
                </a:solidFill>
              </a:defRPr>
            </a:lvl1pPr>
          </a:lstStyle>
          <a:p>
            <a:fld id="{2A087450-6BCB-4293-B7B8-DD67EB8C0627}" type="datetimeFigureOut">
              <a:rPr lang="sv-SE" smtClean="0"/>
              <a:pPr/>
              <a:t>2022-05-18</a:t>
            </a:fld>
            <a:endParaRPr lang="sv-SE"/>
          </a:p>
        </p:txBody>
      </p:sp>
      <p:sp>
        <p:nvSpPr>
          <p:cNvPr id="8" name="Platshållare för bildnummer 5"/>
          <p:cNvSpPr>
            <a:spLocks noGrp="1"/>
          </p:cNvSpPr>
          <p:nvPr>
            <p:ph type="sldNum" sz="quarter" idx="4"/>
          </p:nvPr>
        </p:nvSpPr>
        <p:spPr>
          <a:xfrm>
            <a:off x="1047715" y="6522234"/>
            <a:ext cx="2844800" cy="165482"/>
          </a:xfrm>
          <a:prstGeom prst="rect">
            <a:avLst/>
          </a:prstGeom>
        </p:spPr>
        <p:txBody>
          <a:bodyPr vert="horz" lIns="91440" tIns="45720" rIns="91440" bIns="45720" rtlCol="0" anchor="ctr"/>
          <a:lstStyle>
            <a:lvl1pPr algn="l">
              <a:defRPr sz="1000">
                <a:solidFill>
                  <a:schemeClr val="tx1"/>
                </a:solidFill>
              </a:defRPr>
            </a:lvl1pPr>
          </a:lstStyle>
          <a:p>
            <a:r>
              <a:rPr lang="sv-SE"/>
              <a:t>Sidan </a:t>
            </a:r>
            <a:fld id="{F37F46C1-8F1F-48A2-9E35-2BB854BF41E2}" type="slidenum">
              <a:rPr lang="sv-SE" smtClean="0"/>
              <a:pPr/>
              <a:t>‹#›</a:t>
            </a:fld>
            <a:endParaRPr lang="sv-SE"/>
          </a:p>
        </p:txBody>
      </p:sp>
    </p:spTree>
    <p:extLst>
      <p:ext uri="{BB962C8B-B14F-4D97-AF65-F5344CB8AC3E}">
        <p14:creationId xmlns:p14="http://schemas.microsoft.com/office/powerpoint/2010/main" val="2263373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ogo_ramboll"/>
          <p:cNvSpPr>
            <a:spLocks noChangeAspect="1"/>
          </p:cNvSpPr>
          <p:nvPr userDrawn="1"/>
        </p:nvSpPr>
        <p:spPr>
          <a:xfrm>
            <a:off x="849601" y="6158400"/>
            <a:ext cx="1128118" cy="255541"/>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pic>
        <p:nvPicPr>
          <p:cNvPr id="10" name="Logo_ramboll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600" y="6158399"/>
            <a:ext cx="1124610" cy="255541"/>
          </a:xfrm>
          <a:prstGeom prst="rect">
            <a:avLst/>
          </a:prstGeom>
        </p:spPr>
      </p:pic>
      <p:pic>
        <p:nvPicPr>
          <p:cNvPr id="6" name="Logo_ramboll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600" y="6158399"/>
            <a:ext cx="1124610" cy="255541"/>
          </a:xfrm>
          <a:prstGeom prst="rect">
            <a:avLst/>
          </a:prstGeom>
        </p:spPr>
      </p:pic>
      <p:sp>
        <p:nvSpPr>
          <p:cNvPr id="2" name="Title Placeholder 1"/>
          <p:cNvSpPr>
            <a:spLocks noGrp="1"/>
          </p:cNvSpPr>
          <p:nvPr>
            <p:ph type="ctrTitle"/>
          </p:nvPr>
        </p:nvSpPr>
        <p:spPr>
          <a:xfrm>
            <a:off x="815414" y="257105"/>
            <a:ext cx="10561671" cy="681390"/>
          </a:xfrm>
        </p:spPr>
        <p:txBody>
          <a:bodyPr tIns="0" anchor="b" anchorCtr="0"/>
          <a:lstStyle>
            <a:lvl1pPr>
              <a:defRPr sz="4299" cap="all" baseline="0" smtClean="0">
                <a:solidFill>
                  <a:schemeClr val="bg2"/>
                </a:solidFill>
                <a:latin typeface="Verdana" pitchFamily="34" charset="0"/>
              </a:defRPr>
            </a:lvl1pPr>
          </a:lstStyle>
          <a:p>
            <a:r>
              <a:rPr lang="en-US" noProof="0"/>
              <a:t>Click to edit Master title style</a:t>
            </a:r>
            <a:endParaRPr lang="en-GB" noProof="0" dirty="0"/>
          </a:p>
        </p:txBody>
      </p:sp>
      <p:sp>
        <p:nvSpPr>
          <p:cNvPr id="27655" name="Subtitle 2"/>
          <p:cNvSpPr>
            <a:spLocks noGrp="1" noChangeArrowheads="1"/>
          </p:cNvSpPr>
          <p:nvPr>
            <p:ph type="subTitle" sz="quarter" idx="1"/>
          </p:nvPr>
        </p:nvSpPr>
        <p:spPr>
          <a:xfrm>
            <a:off x="815415" y="943200"/>
            <a:ext cx="10561172" cy="1752600"/>
          </a:xfrm>
        </p:spPr>
        <p:txBody>
          <a:bodyPr lIns="0"/>
          <a:lstStyle>
            <a:lvl1pPr marL="0" indent="0">
              <a:lnSpc>
                <a:spcPct val="100000"/>
              </a:lnSpc>
              <a:spcAft>
                <a:spcPts val="0"/>
              </a:spcAft>
              <a:buFontTx/>
              <a:buNone/>
              <a:defRPr sz="4299" b="1" cap="all" baseline="0" smtClean="0">
                <a:solidFill>
                  <a:schemeClr val="tx2"/>
                </a:solidFill>
                <a:latin typeface="Verdana" pitchFamily="34" charset="0"/>
              </a:defRPr>
            </a:lvl1pPr>
          </a:lstStyle>
          <a:p>
            <a:r>
              <a:rPr lang="en-US" noProof="0"/>
              <a:t>Click to edit Master subtitle style</a:t>
            </a:r>
            <a:endParaRPr lang="en-GB" noProof="0" dirty="0"/>
          </a:p>
        </p:txBody>
      </p:sp>
      <p:sp>
        <p:nvSpPr>
          <p:cNvPr id="7" name="SD_FLD_DocumentDate"/>
          <p:cNvSpPr txBox="1"/>
          <p:nvPr userDrawn="1"/>
        </p:nvSpPr>
        <p:spPr bwMode="auto">
          <a:xfrm>
            <a:off x="6093001" y="6280500"/>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ＭＳ Ｐゴシック" pitchFamily="-111" charset="-128"/>
              <a:cs typeface="ＭＳ Ｐゴシック" pitchFamily="-111" charset="-128"/>
            </a:endParaRPr>
          </a:p>
        </p:txBody>
      </p:sp>
      <p:sp>
        <p:nvSpPr>
          <p:cNvPr id="8"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ＭＳ Ｐゴシック" pitchFamily="-111" charset="-128"/>
              <a:cs typeface="ＭＳ Ｐゴシック" pitchFamily="-111" charset="-128"/>
            </a:endParaRPr>
          </a:p>
        </p:txBody>
      </p:sp>
      <p:sp>
        <p:nvSpPr>
          <p:cNvPr id="9" name="Slide Number Placeholder 5"/>
          <p:cNvSpPr>
            <a:spLocks noGrp="1"/>
          </p:cNvSpPr>
          <p:nvPr>
            <p:ph type="sldNum" sz="quarter" idx="4"/>
          </p:nvPr>
        </p:nvSpPr>
        <p:spPr>
          <a:xfrm>
            <a:off x="11365875" y="6283328"/>
            <a:ext cx="480000" cy="155575"/>
          </a:xfrm>
          <a:prstGeom prst="rect">
            <a:avLst/>
          </a:prstGeom>
        </p:spPr>
        <p:txBody>
          <a:bodyPr vert="horz" wrap="square" lIns="0" tIns="0" rIns="0" bIns="0" numCol="1" anchor="ctr" anchorCtr="0" compatLnSpc="1">
            <a:prstTxWarp prst="textNoShape">
              <a:avLst/>
            </a:prstTxWarp>
          </a:bodyPr>
          <a:lstStyle>
            <a:lvl1pPr algn="r">
              <a:defRPr sz="800">
                <a:solidFill>
                  <a:schemeClr val="bg1"/>
                </a:solidFill>
              </a:defRPr>
            </a:lvl1pPr>
          </a:lstStyle>
          <a:p>
            <a:fld id="{31421AFA-3AE7-4CEA-BC9B-447859BED57B}" type="slidenum">
              <a:rPr lang="en-GB" smtClean="0"/>
              <a:pPr/>
              <a:t>‹#›</a:t>
            </a:fld>
            <a:endParaRPr lang="en-GB" dirty="0"/>
          </a:p>
        </p:txBody>
      </p:sp>
    </p:spTree>
    <p:extLst>
      <p:ext uri="{BB962C8B-B14F-4D97-AF65-F5344CB8AC3E}">
        <p14:creationId xmlns:p14="http://schemas.microsoft.com/office/powerpoint/2010/main" val="272488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3" name="Logo_ramboll"/>
          <p:cNvSpPr>
            <a:spLocks noChangeAspect="1"/>
          </p:cNvSpPr>
          <p:nvPr userDrawn="1"/>
        </p:nvSpPr>
        <p:spPr>
          <a:xfrm>
            <a:off x="817308" y="6158174"/>
            <a:ext cx="1128528" cy="255541"/>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pic>
        <p:nvPicPr>
          <p:cNvPr id="5" name="Logo_ramboll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307" y="6158174"/>
            <a:ext cx="1124610" cy="255541"/>
          </a:xfrm>
          <a:prstGeom prst="rect">
            <a:avLst/>
          </a:prstGeom>
        </p:spPr>
      </p:pic>
      <p:sp>
        <p:nvSpPr>
          <p:cNvPr id="10" name="Picture Placeholder 9"/>
          <p:cNvSpPr>
            <a:spLocks noGrp="1"/>
          </p:cNvSpPr>
          <p:nvPr>
            <p:ph type="pic" sz="quarter" idx="10"/>
          </p:nvPr>
        </p:nvSpPr>
        <p:spPr>
          <a:xfrm>
            <a:off x="1" y="0"/>
            <a:ext cx="12192000" cy="2878139"/>
          </a:xfrm>
          <a:noFill/>
          <a:ln>
            <a:noFill/>
          </a:ln>
        </p:spPr>
        <p:txBody>
          <a:bodyPr tIns="0" anchor="t" anchorCtr="0"/>
          <a:lstStyle>
            <a:lvl1pPr algn="ctr">
              <a:buNone/>
              <a:defRPr>
                <a:solidFill>
                  <a:schemeClr val="tx1"/>
                </a:solidFill>
              </a:defRPr>
            </a:lvl1pPr>
          </a:lstStyle>
          <a:p>
            <a:r>
              <a:rPr lang="en-US" noProof="0"/>
              <a:t>Click icon to add picture</a:t>
            </a:r>
            <a:endParaRPr lang="en-GB" noProof="0" dirty="0"/>
          </a:p>
        </p:txBody>
      </p:sp>
      <p:sp>
        <p:nvSpPr>
          <p:cNvPr id="2" name="Title Placeholder 1"/>
          <p:cNvSpPr>
            <a:spLocks noGrp="1"/>
          </p:cNvSpPr>
          <p:nvPr>
            <p:ph type="ctrTitle"/>
          </p:nvPr>
        </p:nvSpPr>
        <p:spPr>
          <a:xfrm>
            <a:off x="815415" y="3140967"/>
            <a:ext cx="10561670" cy="658302"/>
          </a:xfrm>
        </p:spPr>
        <p:txBody>
          <a:bodyPr tIns="0" anchor="b" anchorCtr="0"/>
          <a:lstStyle>
            <a:lvl1pPr>
              <a:defRPr sz="4299" cap="all" baseline="0" smtClean="0">
                <a:solidFill>
                  <a:schemeClr val="bg2"/>
                </a:solidFill>
                <a:latin typeface="Verdana" pitchFamily="34" charset="0"/>
              </a:defRPr>
            </a:lvl1pPr>
          </a:lstStyle>
          <a:p>
            <a:r>
              <a:rPr lang="en-US" noProof="0"/>
              <a:t>Click to edit Master title style</a:t>
            </a:r>
            <a:endParaRPr lang="en-GB" noProof="0" dirty="0"/>
          </a:p>
        </p:txBody>
      </p:sp>
      <p:sp>
        <p:nvSpPr>
          <p:cNvPr id="27655" name="Subtitle 2"/>
          <p:cNvSpPr>
            <a:spLocks noGrp="1" noChangeArrowheads="1"/>
          </p:cNvSpPr>
          <p:nvPr>
            <p:ph type="subTitle" sz="quarter" idx="1"/>
          </p:nvPr>
        </p:nvSpPr>
        <p:spPr>
          <a:xfrm>
            <a:off x="815414" y="3798000"/>
            <a:ext cx="10561671" cy="1752600"/>
          </a:xfrm>
        </p:spPr>
        <p:txBody>
          <a:bodyPr lIns="0"/>
          <a:lstStyle>
            <a:lvl1pPr marL="0" indent="0">
              <a:lnSpc>
                <a:spcPct val="100000"/>
              </a:lnSpc>
              <a:spcAft>
                <a:spcPts val="0"/>
              </a:spcAft>
              <a:buFontTx/>
              <a:buNone/>
              <a:defRPr sz="4299" b="1" cap="all" baseline="0" smtClean="0">
                <a:solidFill>
                  <a:schemeClr val="tx2"/>
                </a:solidFill>
                <a:latin typeface="Verdana" pitchFamily="34" charset="0"/>
              </a:defRPr>
            </a:lvl1pPr>
          </a:lstStyle>
          <a:p>
            <a:r>
              <a:rPr lang="en-US" noProof="0"/>
              <a:t>Click to edit Master subtitle style</a:t>
            </a:r>
            <a:endParaRPr lang="en-GB" noProof="0" dirty="0"/>
          </a:p>
        </p:txBody>
      </p:sp>
      <p:sp>
        <p:nvSpPr>
          <p:cNvPr id="9" name="SD_FLD_DocumentDate"/>
          <p:cNvSpPr txBox="1"/>
          <p:nvPr userDrawn="1"/>
        </p:nvSpPr>
        <p:spPr bwMode="auto">
          <a:xfrm>
            <a:off x="6093001" y="6280500"/>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ＭＳ Ｐゴシック" pitchFamily="-111" charset="-128"/>
              <a:cs typeface="ＭＳ Ｐゴシック" pitchFamily="-111" charset="-128"/>
            </a:endParaRPr>
          </a:p>
        </p:txBody>
      </p:sp>
      <p:sp>
        <p:nvSpPr>
          <p:cNvPr id="11"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ＭＳ Ｐゴシック" pitchFamily="-111" charset="-128"/>
              <a:cs typeface="ＭＳ Ｐゴシック" pitchFamily="-111" charset="-128"/>
            </a:endParaRPr>
          </a:p>
        </p:txBody>
      </p:sp>
      <p:sp>
        <p:nvSpPr>
          <p:cNvPr id="12" name="Slide Number Placeholder 5"/>
          <p:cNvSpPr>
            <a:spLocks noGrp="1"/>
          </p:cNvSpPr>
          <p:nvPr>
            <p:ph type="sldNum" sz="quarter" idx="4"/>
          </p:nvPr>
        </p:nvSpPr>
        <p:spPr>
          <a:xfrm>
            <a:off x="11365875" y="6283328"/>
            <a:ext cx="480000" cy="155575"/>
          </a:xfrm>
          <a:prstGeom prst="rect">
            <a:avLst/>
          </a:prstGeom>
        </p:spPr>
        <p:txBody>
          <a:bodyPr vert="horz" wrap="square" lIns="0" tIns="0" rIns="0" bIns="0" numCol="1" anchor="ctr" anchorCtr="0" compatLnSpc="1">
            <a:prstTxWarp prst="textNoShape">
              <a:avLst/>
            </a:prstTxWarp>
          </a:bodyPr>
          <a:lstStyle>
            <a:lvl1pPr algn="r">
              <a:defRPr sz="800">
                <a:solidFill>
                  <a:schemeClr val="bg1"/>
                </a:solidFill>
              </a:defRPr>
            </a:lvl1pPr>
          </a:lstStyle>
          <a:p>
            <a:fld id="{31421AFA-3AE7-4CEA-BC9B-447859BED57B}" type="slidenum">
              <a:rPr lang="en-GB" smtClean="0"/>
              <a:pPr/>
              <a:t>‹#›</a:t>
            </a:fld>
            <a:endParaRPr lang="en-GB" dirty="0"/>
          </a:p>
        </p:txBody>
      </p:sp>
    </p:spTree>
    <p:extLst>
      <p:ext uri="{BB962C8B-B14F-4D97-AF65-F5344CB8AC3E}">
        <p14:creationId xmlns:p14="http://schemas.microsoft.com/office/powerpoint/2010/main" val="270765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817033" y="1644652"/>
            <a:ext cx="10560051" cy="40624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Tree>
    <p:extLst>
      <p:ext uri="{BB962C8B-B14F-4D97-AF65-F5344CB8AC3E}">
        <p14:creationId xmlns:p14="http://schemas.microsoft.com/office/powerpoint/2010/main" val="360177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image" Target="../media/image2.wmf"/><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theme" Target="../theme/theme2.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image" Target="../media/image7.emf"/><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EB180A4-86D2-9B45-9AC4-FEDB3C81C08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latshållare för rubrik 1"/>
          <p:cNvSpPr>
            <a:spLocks noGrp="1"/>
          </p:cNvSpPr>
          <p:nvPr>
            <p:ph type="title"/>
          </p:nvPr>
        </p:nvSpPr>
        <p:spPr>
          <a:xfrm>
            <a:off x="1062952" y="381600"/>
            <a:ext cx="10317848" cy="1143000"/>
          </a:xfrm>
          <a:prstGeom prst="rect">
            <a:avLst/>
          </a:prstGeom>
        </p:spPr>
        <p:txBody>
          <a:bodyPr vert="horz" lIns="91440" tIns="45720" rIns="91440" bIns="45720" rtlCol="0" anchor="ctr">
            <a:normAutofit/>
          </a:bodyPr>
          <a:lstStyle/>
          <a:p>
            <a:r>
              <a:rPr lang="sv-SE"/>
              <a:t>Klicka här för att ändra format</a:t>
            </a:r>
          </a:p>
        </p:txBody>
      </p:sp>
      <p:sp>
        <p:nvSpPr>
          <p:cNvPr id="4" name="Platshållare för datum 3"/>
          <p:cNvSpPr>
            <a:spLocks noGrp="1"/>
          </p:cNvSpPr>
          <p:nvPr>
            <p:ph type="dt" sz="half" idx="2"/>
          </p:nvPr>
        </p:nvSpPr>
        <p:spPr>
          <a:xfrm>
            <a:off x="1060435" y="6295664"/>
            <a:ext cx="2844800" cy="214315"/>
          </a:xfrm>
          <a:prstGeom prst="rect">
            <a:avLst/>
          </a:prstGeom>
        </p:spPr>
        <p:txBody>
          <a:bodyPr vert="horz" lIns="91440" tIns="45720" rIns="91440" bIns="45720" rtlCol="0" anchor="ctr"/>
          <a:lstStyle>
            <a:lvl1pPr algn="l">
              <a:defRPr sz="1000">
                <a:solidFill>
                  <a:schemeClr val="tx1"/>
                </a:solidFill>
              </a:defRPr>
            </a:lvl1pPr>
          </a:lstStyle>
          <a:p>
            <a:fld id="{2A087450-6BCB-4293-B7B8-DD67EB8C0627}" type="datetimeFigureOut">
              <a:rPr lang="sv-SE" smtClean="0"/>
              <a:pPr/>
              <a:t>2022-05-18</a:t>
            </a:fld>
            <a:endParaRPr lang="sv-SE"/>
          </a:p>
        </p:txBody>
      </p:sp>
      <p:sp>
        <p:nvSpPr>
          <p:cNvPr id="6" name="Platshållare för bildnummer 5"/>
          <p:cNvSpPr>
            <a:spLocks noGrp="1"/>
          </p:cNvSpPr>
          <p:nvPr>
            <p:ph type="sldNum" sz="quarter" idx="4"/>
          </p:nvPr>
        </p:nvSpPr>
        <p:spPr>
          <a:xfrm>
            <a:off x="1047715" y="6522234"/>
            <a:ext cx="2844800" cy="165482"/>
          </a:xfrm>
          <a:prstGeom prst="rect">
            <a:avLst/>
          </a:prstGeom>
        </p:spPr>
        <p:txBody>
          <a:bodyPr vert="horz" lIns="91440" tIns="45720" rIns="91440" bIns="45720" rtlCol="0" anchor="ctr"/>
          <a:lstStyle>
            <a:lvl1pPr algn="l">
              <a:defRPr sz="1000">
                <a:solidFill>
                  <a:schemeClr val="tx1"/>
                </a:solidFill>
              </a:defRPr>
            </a:lvl1pPr>
          </a:lstStyle>
          <a:p>
            <a:r>
              <a:rPr lang="sv-SE"/>
              <a:t>Sidan </a:t>
            </a:r>
            <a:fld id="{F37F46C1-8F1F-48A2-9E35-2BB854BF41E2}" type="slidenum">
              <a:rPr lang="sv-SE" smtClean="0"/>
              <a:pPr/>
              <a:t>‹#›</a:t>
            </a:fld>
            <a:endParaRPr lang="sv-SE"/>
          </a:p>
        </p:txBody>
      </p:sp>
      <p:sp>
        <p:nvSpPr>
          <p:cNvPr id="3" name="Platshållare för text 2"/>
          <p:cNvSpPr>
            <a:spLocks noGrp="1"/>
          </p:cNvSpPr>
          <p:nvPr userDrawn="1">
            <p:ph type="body" idx="1"/>
          </p:nvPr>
        </p:nvSpPr>
        <p:spPr>
          <a:xfrm>
            <a:off x="1071034" y="1980000"/>
            <a:ext cx="10208967" cy="375405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8933698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748" r:id="rId6"/>
  </p:sldLayoutIdLst>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ts val="24"/>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48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432"/>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84"/>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Logo_ramboll"/>
          <p:cNvSpPr>
            <a:spLocks noChangeAspect="1"/>
          </p:cNvSpPr>
          <p:nvPr/>
        </p:nvSpPr>
        <p:spPr>
          <a:xfrm>
            <a:off x="817308" y="6158174"/>
            <a:ext cx="1128528" cy="255541"/>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pic>
        <p:nvPicPr>
          <p:cNvPr id="5" name="Logo_ramboll_bmkArt"/>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17307" y="6158174"/>
            <a:ext cx="1124610" cy="255541"/>
          </a:xfrm>
          <a:prstGeom prst="rect">
            <a:avLst/>
          </a:prstGeom>
        </p:spPr>
      </p:pic>
      <p:sp>
        <p:nvSpPr>
          <p:cNvPr id="2" name="Title Placeholder 1"/>
          <p:cNvSpPr>
            <a:spLocks noGrp="1"/>
          </p:cNvSpPr>
          <p:nvPr>
            <p:ph type="title"/>
          </p:nvPr>
        </p:nvSpPr>
        <p:spPr bwMode="auto">
          <a:xfrm>
            <a:off x="817033" y="452438"/>
            <a:ext cx="10560473" cy="748627"/>
          </a:xfrm>
          <a:prstGeom prst="rect">
            <a:avLst/>
          </a:prstGeom>
          <a:noFill/>
          <a:ln w="9525">
            <a:noFill/>
            <a:miter lim="800000"/>
            <a:headEnd/>
            <a:tailEnd/>
          </a:ln>
        </p:spPr>
        <p:txBody>
          <a:bodyPr vert="horz" wrap="square" lIns="0" tIns="18000" rIns="0" bIns="0" numCol="1" anchor="t" anchorCtr="0" compatLnSpc="1">
            <a:prstTxWarp prst="textNoShape">
              <a:avLst/>
            </a:prstTxWarp>
            <a:noAutofit/>
          </a:bodyPr>
          <a:lstStyle/>
          <a:p>
            <a:pPr lvl="0"/>
            <a:r>
              <a:rPr lang="en-GB" noProof="0" dirty="0"/>
              <a:t>Presentation title</a:t>
            </a:r>
            <a:br>
              <a:rPr lang="en-GB" noProof="0" dirty="0"/>
            </a:br>
            <a:r>
              <a:rPr lang="en-GB" noProof="0" dirty="0"/>
              <a:t>(in cyan)</a:t>
            </a:r>
          </a:p>
        </p:txBody>
      </p:sp>
      <p:sp>
        <p:nvSpPr>
          <p:cNvPr id="6" name="Slide Number Placeholder 5"/>
          <p:cNvSpPr>
            <a:spLocks noGrp="1"/>
          </p:cNvSpPr>
          <p:nvPr>
            <p:ph type="sldNum" sz="quarter" idx="4"/>
          </p:nvPr>
        </p:nvSpPr>
        <p:spPr>
          <a:xfrm>
            <a:off x="11365875" y="6280546"/>
            <a:ext cx="480000" cy="155575"/>
          </a:xfrm>
          <a:prstGeom prst="rect">
            <a:avLst/>
          </a:prstGeom>
        </p:spPr>
        <p:txBody>
          <a:bodyPr vert="horz" wrap="square" lIns="0" tIns="0" rIns="0" bIns="0" numCol="1" anchor="ctr" anchorCtr="0" compatLnSpc="1">
            <a:prstTxWarp prst="textNoShape">
              <a:avLst/>
            </a:prstTxWarp>
          </a:bodyPr>
          <a:lstStyle>
            <a:lvl1pPr algn="r">
              <a:defRPr sz="800"/>
            </a:lvl1pPr>
          </a:lstStyle>
          <a:p>
            <a:fld id="{31421AFA-3AE7-4CEA-BC9B-447859BED57B}" type="slidenum">
              <a:rPr lang="en-GB" smtClean="0"/>
              <a:pPr/>
              <a:t>‹#›</a:t>
            </a:fld>
            <a:endParaRPr lang="en-GB" dirty="0"/>
          </a:p>
        </p:txBody>
      </p:sp>
      <p:sp>
        <p:nvSpPr>
          <p:cNvPr id="1031" name="Rectangle 7"/>
          <p:cNvSpPr>
            <a:spLocks noGrp="1" noChangeArrowheads="1"/>
          </p:cNvSpPr>
          <p:nvPr>
            <p:ph type="body" idx="1"/>
          </p:nvPr>
        </p:nvSpPr>
        <p:spPr bwMode="auto">
          <a:xfrm>
            <a:off x="817033" y="1647826"/>
            <a:ext cx="10560051" cy="4059239"/>
          </a:xfrm>
          <a:prstGeom prst="rect">
            <a:avLst/>
          </a:prstGeom>
          <a:noFill/>
          <a:ln w="9525">
            <a:noFill/>
            <a:miter lim="800000"/>
            <a:headEnd/>
            <a:tailEnd/>
          </a:ln>
          <a:effectLst/>
        </p:spPr>
        <p:txBody>
          <a:bodyPr vert="horz" wrap="square" lIns="35999" tIns="0" rIns="0" bIns="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SD_FLD_DocumentDate"/>
          <p:cNvSpPr txBox="1"/>
          <p:nvPr/>
        </p:nvSpPr>
        <p:spPr bwMode="auto">
          <a:xfrm>
            <a:off x="6093001" y="6280500"/>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ＭＳ Ｐゴシック" pitchFamily="-111" charset="-128"/>
              <a:cs typeface="ＭＳ Ｐゴシック" pitchFamily="-111" charset="-128"/>
            </a:endParaRPr>
          </a:p>
        </p:txBody>
      </p:sp>
      <p:sp>
        <p:nvSpPr>
          <p:cNvPr id="8" name="SD_FLD_Name"/>
          <p:cNvSpPr txBox="1"/>
          <p:nvPr/>
        </p:nvSpPr>
        <p:spPr bwMode="auto">
          <a:xfrm>
            <a:off x="6093001" y="6128101"/>
            <a:ext cx="5260800" cy="158400"/>
          </a:xfrm>
          <a:prstGeom prst="rect">
            <a:avLst/>
          </a:prstGeom>
          <a:noFill/>
          <a:ln w="9525">
            <a:noFill/>
            <a:miter lim="800000"/>
            <a:headEnd/>
            <a:tailEnd/>
          </a:ln>
          <a:effectLst/>
        </p:spPr>
        <p:txBody>
          <a:bodyPr vert="horz" wrap="square" lIns="35991" tIns="0" rIns="0" bIns="0" numCol="1" rtlCol="0" anchor="ctr" anchorCtr="0" compatLnSpc="1">
            <a:prstTxWarp prst="textNoShape">
              <a:avLst/>
            </a:prstTxWarp>
            <a:noAutofit/>
          </a:bodyPr>
          <a:lstStyle/>
          <a:p>
            <a:pPr marL="0" marR="0" indent="0" algn="r" defTabSz="457098"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3956343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098" rtl="0" eaLnBrk="1" fontAlgn="base" hangingPunct="1">
        <a:spcBef>
          <a:spcPct val="0"/>
        </a:spcBef>
        <a:spcAft>
          <a:spcPct val="0"/>
        </a:spcAft>
        <a:defRPr sz="2400" b="1" kern="1200" cap="all">
          <a:solidFill>
            <a:schemeClr val="tx2"/>
          </a:solidFill>
          <a:latin typeface="Verdana"/>
          <a:ea typeface="ＭＳ Ｐゴシック" pitchFamily="-111" charset="-128"/>
          <a:cs typeface="ＭＳ Ｐゴシック" pitchFamily="-111" charset="-128"/>
        </a:defRPr>
      </a:lvl1pPr>
      <a:lvl2pPr algn="l" defTabSz="457098"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2pPr>
      <a:lvl3pPr algn="l" defTabSz="457098"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3pPr>
      <a:lvl4pPr algn="l" defTabSz="457098"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4pPr>
      <a:lvl5pPr algn="l" defTabSz="457098"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5pPr>
      <a:lvl6pPr marL="457098" algn="l" defTabSz="457098" rtl="0" eaLnBrk="1" fontAlgn="base" hangingPunct="1">
        <a:spcBef>
          <a:spcPct val="0"/>
        </a:spcBef>
        <a:spcAft>
          <a:spcPct val="0"/>
        </a:spcAft>
        <a:defRPr sz="3199" b="1">
          <a:solidFill>
            <a:schemeClr val="bg1"/>
          </a:solidFill>
          <a:latin typeface="Verdana" pitchFamily="-111" charset="0"/>
          <a:ea typeface="ＭＳ Ｐゴシック" pitchFamily="-111" charset="-128"/>
          <a:cs typeface="ＭＳ Ｐゴシック" pitchFamily="-111" charset="-128"/>
        </a:defRPr>
      </a:lvl6pPr>
      <a:lvl7pPr marL="914194" algn="l" defTabSz="457098" rtl="0" eaLnBrk="1" fontAlgn="base" hangingPunct="1">
        <a:spcBef>
          <a:spcPct val="0"/>
        </a:spcBef>
        <a:spcAft>
          <a:spcPct val="0"/>
        </a:spcAft>
        <a:defRPr sz="3199" b="1">
          <a:solidFill>
            <a:schemeClr val="bg1"/>
          </a:solidFill>
          <a:latin typeface="Verdana" pitchFamily="-111" charset="0"/>
          <a:ea typeface="ＭＳ Ｐゴシック" pitchFamily="-111" charset="-128"/>
          <a:cs typeface="ＭＳ Ｐゴシック" pitchFamily="-111" charset="-128"/>
        </a:defRPr>
      </a:lvl7pPr>
      <a:lvl8pPr marL="1371292" algn="l" defTabSz="457098" rtl="0" eaLnBrk="1" fontAlgn="base" hangingPunct="1">
        <a:spcBef>
          <a:spcPct val="0"/>
        </a:spcBef>
        <a:spcAft>
          <a:spcPct val="0"/>
        </a:spcAft>
        <a:defRPr sz="3199" b="1">
          <a:solidFill>
            <a:schemeClr val="bg1"/>
          </a:solidFill>
          <a:latin typeface="Verdana" pitchFamily="-111" charset="0"/>
          <a:ea typeface="ＭＳ Ｐゴシック" pitchFamily="-111" charset="-128"/>
          <a:cs typeface="ＭＳ Ｐゴシック" pitchFamily="-111" charset="-128"/>
        </a:defRPr>
      </a:lvl8pPr>
      <a:lvl9pPr marL="1828388" algn="l" defTabSz="457098" rtl="0" eaLnBrk="1" fontAlgn="base" hangingPunct="1">
        <a:spcBef>
          <a:spcPct val="0"/>
        </a:spcBef>
        <a:spcAft>
          <a:spcPct val="0"/>
        </a:spcAft>
        <a:defRPr sz="3199" b="1">
          <a:solidFill>
            <a:schemeClr val="bg1"/>
          </a:solidFill>
          <a:latin typeface="Verdana" pitchFamily="-111" charset="0"/>
          <a:ea typeface="ＭＳ Ｐゴシック" pitchFamily="-111" charset="-128"/>
          <a:cs typeface="ＭＳ Ｐゴシック" pitchFamily="-111" charset="-128"/>
        </a:defRPr>
      </a:lvl9pPr>
    </p:titleStyle>
    <p:bodyStyle>
      <a:lvl1pPr marL="251950" indent="-251950" algn="l" defTabSz="457098"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7870" indent="-251950" algn="l" defTabSz="457098"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004" indent="-251950" algn="l" defTabSz="457098"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5723" indent="-284343" algn="l" defTabSz="457098"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8860" indent="-284343" algn="l" defTabSz="457098"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034" indent="-228548" algn="l" defTabSz="457098" rtl="0" eaLnBrk="1" latinLnBrk="0" hangingPunct="1">
        <a:spcBef>
          <a:spcPct val="20000"/>
        </a:spcBef>
        <a:buFont typeface="Arial"/>
        <a:buChar char="•"/>
        <a:defRPr sz="2000" kern="1200">
          <a:solidFill>
            <a:schemeClr val="tx1"/>
          </a:solidFill>
          <a:latin typeface="+mn-lt"/>
          <a:ea typeface="+mn-ea"/>
          <a:cs typeface="+mn-cs"/>
        </a:defRPr>
      </a:lvl6pPr>
      <a:lvl7pPr marL="2971132" indent="-228548" algn="l" defTabSz="457098" rtl="0" eaLnBrk="1" latinLnBrk="0" hangingPunct="1">
        <a:spcBef>
          <a:spcPct val="20000"/>
        </a:spcBef>
        <a:buFont typeface="Arial"/>
        <a:buChar char="•"/>
        <a:defRPr sz="2000" kern="1200">
          <a:solidFill>
            <a:schemeClr val="tx1"/>
          </a:solidFill>
          <a:latin typeface="+mn-lt"/>
          <a:ea typeface="+mn-ea"/>
          <a:cs typeface="+mn-cs"/>
        </a:defRPr>
      </a:lvl7pPr>
      <a:lvl8pPr marL="3428228" indent="-228548" algn="l" defTabSz="457098" rtl="0" eaLnBrk="1" latinLnBrk="0" hangingPunct="1">
        <a:spcBef>
          <a:spcPct val="20000"/>
        </a:spcBef>
        <a:buFont typeface="Arial"/>
        <a:buChar char="•"/>
        <a:defRPr sz="2000" kern="1200">
          <a:solidFill>
            <a:schemeClr val="tx1"/>
          </a:solidFill>
          <a:latin typeface="+mn-lt"/>
          <a:ea typeface="+mn-ea"/>
          <a:cs typeface="+mn-cs"/>
        </a:defRPr>
      </a:lvl8pPr>
      <a:lvl9pPr marL="3885326" indent="-228548" algn="l" defTabSz="45709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98" rtl="0" eaLnBrk="1" latinLnBrk="0" hangingPunct="1">
        <a:defRPr sz="1900" kern="1200">
          <a:solidFill>
            <a:schemeClr val="tx1"/>
          </a:solidFill>
          <a:latin typeface="+mn-lt"/>
          <a:ea typeface="+mn-ea"/>
          <a:cs typeface="+mn-cs"/>
        </a:defRPr>
      </a:lvl1pPr>
      <a:lvl2pPr marL="457098" algn="l" defTabSz="457098" rtl="0" eaLnBrk="1" latinLnBrk="0" hangingPunct="1">
        <a:defRPr sz="1900" kern="1200">
          <a:solidFill>
            <a:schemeClr val="tx1"/>
          </a:solidFill>
          <a:latin typeface="+mn-lt"/>
          <a:ea typeface="+mn-ea"/>
          <a:cs typeface="+mn-cs"/>
        </a:defRPr>
      </a:lvl2pPr>
      <a:lvl3pPr marL="914194" algn="l" defTabSz="457098" rtl="0" eaLnBrk="1" latinLnBrk="0" hangingPunct="1">
        <a:defRPr sz="1900" kern="1200">
          <a:solidFill>
            <a:schemeClr val="tx1"/>
          </a:solidFill>
          <a:latin typeface="+mn-lt"/>
          <a:ea typeface="+mn-ea"/>
          <a:cs typeface="+mn-cs"/>
        </a:defRPr>
      </a:lvl3pPr>
      <a:lvl4pPr marL="1371292" algn="l" defTabSz="457098" rtl="0" eaLnBrk="1" latinLnBrk="0" hangingPunct="1">
        <a:defRPr sz="1900" kern="1200">
          <a:solidFill>
            <a:schemeClr val="tx1"/>
          </a:solidFill>
          <a:latin typeface="+mn-lt"/>
          <a:ea typeface="+mn-ea"/>
          <a:cs typeface="+mn-cs"/>
        </a:defRPr>
      </a:lvl4pPr>
      <a:lvl5pPr marL="1828388" algn="l" defTabSz="457098" rtl="0" eaLnBrk="1" latinLnBrk="0" hangingPunct="1">
        <a:defRPr sz="1900" kern="1200">
          <a:solidFill>
            <a:schemeClr val="tx1"/>
          </a:solidFill>
          <a:latin typeface="+mn-lt"/>
          <a:ea typeface="+mn-ea"/>
          <a:cs typeface="+mn-cs"/>
        </a:defRPr>
      </a:lvl5pPr>
      <a:lvl6pPr marL="2285486" algn="l" defTabSz="457098" rtl="0" eaLnBrk="1" latinLnBrk="0" hangingPunct="1">
        <a:defRPr sz="1900" kern="1200">
          <a:solidFill>
            <a:schemeClr val="tx1"/>
          </a:solidFill>
          <a:latin typeface="+mn-lt"/>
          <a:ea typeface="+mn-ea"/>
          <a:cs typeface="+mn-cs"/>
        </a:defRPr>
      </a:lvl6pPr>
      <a:lvl7pPr marL="2742582" algn="l" defTabSz="457098" rtl="0" eaLnBrk="1" latinLnBrk="0" hangingPunct="1">
        <a:defRPr sz="1900" kern="1200">
          <a:solidFill>
            <a:schemeClr val="tx1"/>
          </a:solidFill>
          <a:latin typeface="+mn-lt"/>
          <a:ea typeface="+mn-ea"/>
          <a:cs typeface="+mn-cs"/>
        </a:defRPr>
      </a:lvl7pPr>
      <a:lvl8pPr marL="3199680" algn="l" defTabSz="457098" rtl="0" eaLnBrk="1" latinLnBrk="0" hangingPunct="1">
        <a:defRPr sz="1900" kern="1200">
          <a:solidFill>
            <a:schemeClr val="tx1"/>
          </a:solidFill>
          <a:latin typeface="+mn-lt"/>
          <a:ea typeface="+mn-ea"/>
          <a:cs typeface="+mn-cs"/>
        </a:defRPr>
      </a:lvl8pPr>
      <a:lvl9pPr marL="3656777" algn="l" defTabSz="457098"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1A45DF7-7048-46FB-AD66-BF24D30A3E40}"/>
              </a:ext>
            </a:extLst>
          </p:cNvPr>
          <p:cNvSpPr>
            <a:spLocks noGrp="1"/>
          </p:cNvSpPr>
          <p:nvPr>
            <p:ph type="title"/>
          </p:nvPr>
        </p:nvSpPr>
        <p:spPr>
          <a:xfrm>
            <a:off x="954000" y="727112"/>
            <a:ext cx="105120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E131834-8E03-4978-B212-13C6890A0921}"/>
              </a:ext>
            </a:extLst>
          </p:cNvPr>
          <p:cNvSpPr>
            <a:spLocks noGrp="1"/>
          </p:cNvSpPr>
          <p:nvPr>
            <p:ph type="body" idx="1"/>
          </p:nvPr>
        </p:nvSpPr>
        <p:spPr>
          <a:xfrm>
            <a:off x="954000" y="2141537"/>
            <a:ext cx="10512000" cy="347365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a:extLst>
              <a:ext uri="{FF2B5EF4-FFF2-40B4-BE49-F238E27FC236}">
                <a16:creationId xmlns:a16="http://schemas.microsoft.com/office/drawing/2014/main" id="{C2A71F87-070A-4697-A875-4E7925556172}"/>
              </a:ext>
            </a:extLst>
          </p:cNvPr>
          <p:cNvSpPr>
            <a:spLocks noGrp="1"/>
          </p:cNvSpPr>
          <p:nvPr>
            <p:ph type="ftr" sz="quarter" idx="3"/>
          </p:nvPr>
        </p:nvSpPr>
        <p:spPr>
          <a:xfrm>
            <a:off x="5830200" y="6174000"/>
            <a:ext cx="759600" cy="244800"/>
          </a:xfrm>
          <a:prstGeom prst="rect">
            <a:avLst/>
          </a:prstGeom>
        </p:spPr>
        <p:txBody>
          <a:bodyPr vert="horz" wrap="none" lIns="91440" tIns="45720" rIns="91440" bIns="45720" rtlCol="0" anchor="ctr">
            <a:noAutofit/>
          </a:bodyPr>
          <a:lstStyle>
            <a:lvl1pPr algn="ctr">
              <a:defRPr sz="800">
                <a:solidFill>
                  <a:schemeClr val="tx1">
                    <a:tint val="75000"/>
                  </a:schemeClr>
                </a:solidFill>
              </a:defRPr>
            </a:lvl1pPr>
          </a:lstStyle>
          <a:p>
            <a:endParaRPr lang="sv-SE" dirty="0"/>
          </a:p>
        </p:txBody>
      </p:sp>
      <p:sp>
        <p:nvSpPr>
          <p:cNvPr id="4" name="Platshållare för datum 3">
            <a:extLst>
              <a:ext uri="{FF2B5EF4-FFF2-40B4-BE49-F238E27FC236}">
                <a16:creationId xmlns:a16="http://schemas.microsoft.com/office/drawing/2014/main" id="{AB289DA9-C2A7-42BF-8751-81BE147DB09B}"/>
              </a:ext>
            </a:extLst>
          </p:cNvPr>
          <p:cNvSpPr>
            <a:spLocks noGrp="1"/>
          </p:cNvSpPr>
          <p:nvPr>
            <p:ph type="dt" sz="half" idx="2"/>
          </p:nvPr>
        </p:nvSpPr>
        <p:spPr>
          <a:xfrm>
            <a:off x="954000" y="6175318"/>
            <a:ext cx="1226898" cy="246156"/>
          </a:xfrm>
          <a:prstGeom prst="rect">
            <a:avLst/>
          </a:prstGeom>
        </p:spPr>
        <p:txBody>
          <a:bodyPr vert="horz" lIns="91440" tIns="45720" rIns="91440" bIns="45720" rtlCol="0" anchor="ctr"/>
          <a:lstStyle>
            <a:lvl1pPr algn="l">
              <a:defRPr sz="800">
                <a:solidFill>
                  <a:schemeClr val="tx1">
                    <a:tint val="75000"/>
                  </a:schemeClr>
                </a:solidFill>
              </a:defRPr>
            </a:lvl1pPr>
          </a:lstStyle>
          <a:p>
            <a:fld id="{AD23A2C4-4F7D-4515-8E6F-6555B5EFFAEA}" type="datetime1">
              <a:rPr lang="sv-SE" smtClean="0"/>
              <a:pPr/>
              <a:t>2022-05-18</a:t>
            </a:fld>
            <a:endParaRPr lang="sv-SE" dirty="0"/>
          </a:p>
        </p:txBody>
      </p:sp>
      <p:sp>
        <p:nvSpPr>
          <p:cNvPr id="6" name="Platshållare för bildnummer 5">
            <a:extLst>
              <a:ext uri="{FF2B5EF4-FFF2-40B4-BE49-F238E27FC236}">
                <a16:creationId xmlns:a16="http://schemas.microsoft.com/office/drawing/2014/main" id="{9FCAA6E7-82CD-45D9-97CA-8D1756AB982C}"/>
              </a:ext>
            </a:extLst>
          </p:cNvPr>
          <p:cNvSpPr>
            <a:spLocks noGrp="1"/>
          </p:cNvSpPr>
          <p:nvPr>
            <p:ph type="sldNum" sz="quarter" idx="4"/>
          </p:nvPr>
        </p:nvSpPr>
        <p:spPr>
          <a:xfrm>
            <a:off x="11246936" y="370354"/>
            <a:ext cx="506506" cy="246156"/>
          </a:xfrm>
          <a:prstGeom prst="rect">
            <a:avLst/>
          </a:prstGeom>
        </p:spPr>
        <p:txBody>
          <a:bodyPr vert="horz" lIns="91440" tIns="45720" rIns="91440" bIns="45720" rtlCol="0" anchor="ctr"/>
          <a:lstStyle>
            <a:lvl1pPr algn="r">
              <a:defRPr sz="800">
                <a:solidFill>
                  <a:schemeClr val="tx1">
                    <a:tint val="75000"/>
                  </a:schemeClr>
                </a:solidFill>
              </a:defRPr>
            </a:lvl1pPr>
          </a:lstStyle>
          <a:p>
            <a:fld id="{3CB1AAE6-ACE4-4818-9A0C-08527AA3C4AF}" type="slidenum">
              <a:rPr lang="sv-SE" smtClean="0"/>
              <a:pPr/>
              <a:t>‹#›</a:t>
            </a:fld>
            <a:endParaRPr lang="sv-SE" dirty="0"/>
          </a:p>
        </p:txBody>
      </p:sp>
      <p:cxnSp>
        <p:nvCxnSpPr>
          <p:cNvPr id="17" name="Rak koppling 16">
            <a:extLst>
              <a:ext uri="{FF2B5EF4-FFF2-40B4-BE49-F238E27FC236}">
                <a16:creationId xmlns:a16="http://schemas.microsoft.com/office/drawing/2014/main" id="{8E2A7AAA-68B1-4E5D-AB37-3BD288E24AF4}"/>
              </a:ext>
              <a:ext uri="{C183D7F6-B498-43B3-948B-1728B52AA6E4}">
                <adec:decorative xmlns:adec="http://schemas.microsoft.com/office/drawing/2017/decorative" val="1"/>
              </a:ext>
            </a:extLst>
          </p:cNvPr>
          <p:cNvCxnSpPr/>
          <p:nvPr/>
        </p:nvCxnSpPr>
        <p:spPr>
          <a:xfrm>
            <a:off x="431442" y="5857303"/>
            <a:ext cx="11322000" cy="0"/>
          </a:xfrm>
          <a:prstGeom prst="line">
            <a:avLst/>
          </a:prstGeom>
          <a:ln w="12700"/>
        </p:spPr>
        <p:style>
          <a:lnRef idx="1">
            <a:schemeClr val="dk1"/>
          </a:lnRef>
          <a:fillRef idx="0">
            <a:schemeClr val="dk1"/>
          </a:fillRef>
          <a:effectRef idx="0">
            <a:schemeClr val="dk1"/>
          </a:effectRef>
          <a:fontRef idx="minor">
            <a:schemeClr val="tx1"/>
          </a:fontRef>
        </p:style>
      </p:cxnSp>
      <p:pic>
        <p:nvPicPr>
          <p:cNvPr id="7" name="Bildobjekt 6" descr="Solna stad logotyp.">
            <a:extLst>
              <a:ext uri="{FF2B5EF4-FFF2-40B4-BE49-F238E27FC236}">
                <a16:creationId xmlns:a16="http://schemas.microsoft.com/office/drawing/2014/main" id="{48538D95-FB3C-4FDD-8C66-D567D6055CC8}"/>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0385442" y="6023054"/>
            <a:ext cx="1368000" cy="485835"/>
          </a:xfrm>
          <a:prstGeom prst="rect">
            <a:avLst/>
          </a:prstGeom>
        </p:spPr>
      </p:pic>
    </p:spTree>
    <p:extLst>
      <p:ext uri="{BB962C8B-B14F-4D97-AF65-F5344CB8AC3E}">
        <p14:creationId xmlns:p14="http://schemas.microsoft.com/office/powerpoint/2010/main" val="349062400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Lst>
  <p:hf hdr="0" ftr="0" dt="0"/>
  <p:txStyles>
    <p:titleStyle>
      <a:lvl1pPr algn="l" defTabSz="914400" rtl="0" eaLnBrk="1" latinLnBrk="0" hangingPunct="1">
        <a:lnSpc>
          <a:spcPct val="90000"/>
        </a:lnSpc>
        <a:spcBef>
          <a:spcPct val="0"/>
        </a:spcBef>
        <a:buNone/>
        <a:defRPr sz="45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981075"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44613" indent="-1746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70815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Sara.raven@solna.se" TargetMode="External"/><Relationship Id="rId2" Type="http://schemas.openxmlformats.org/officeDocument/2006/relationships/hyperlink" Target="mailto:katarina.verlage@solna.se"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diagramLayout" Target="../diagrams/layout1.xml"/><Relationship Id="rId7" Type="http://schemas.openxmlformats.org/officeDocument/2006/relationships/image" Target="../media/image24.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7.svg"/></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DCA2BBF-E8B9-4B26-8D48-6089B7D438E1}"/>
              </a:ext>
            </a:extLst>
          </p:cNvPr>
          <p:cNvSpPr>
            <a:spLocks noGrp="1"/>
          </p:cNvSpPr>
          <p:nvPr>
            <p:ph type="ctrTitle"/>
          </p:nvPr>
        </p:nvSpPr>
        <p:spPr/>
        <p:txBody>
          <a:bodyPr anchor="b">
            <a:normAutofit/>
          </a:bodyPr>
          <a:lstStyle/>
          <a:p>
            <a:r>
              <a:rPr lang="sv-SE" dirty="0"/>
              <a:t>Digitalt medarbetarskap</a:t>
            </a:r>
          </a:p>
        </p:txBody>
      </p:sp>
      <p:sp>
        <p:nvSpPr>
          <p:cNvPr id="5" name="Underrubrik 4">
            <a:extLst>
              <a:ext uri="{FF2B5EF4-FFF2-40B4-BE49-F238E27FC236}">
                <a16:creationId xmlns:a16="http://schemas.microsoft.com/office/drawing/2014/main" id="{6033CE74-3985-4ED9-8601-4B5BE05C4A21}"/>
              </a:ext>
            </a:extLst>
          </p:cNvPr>
          <p:cNvSpPr>
            <a:spLocks noGrp="1"/>
          </p:cNvSpPr>
          <p:nvPr>
            <p:ph type="subTitle" idx="1"/>
          </p:nvPr>
        </p:nvSpPr>
        <p:spPr/>
        <p:txBody>
          <a:bodyPr>
            <a:normAutofit/>
          </a:bodyPr>
          <a:lstStyle/>
          <a:p>
            <a:r>
              <a:rPr lang="sv-SE" sz="2000" dirty="0"/>
              <a:t>Ett ESF-finansierat projekt som syftar till att höja den digitala kompetensen hos medarbetare och chefer samt skapa en hållbar organisation för ständig adekvat digital utveckling. </a:t>
            </a:r>
          </a:p>
        </p:txBody>
      </p:sp>
      <p:sp>
        <p:nvSpPr>
          <p:cNvPr id="10" name="Slide Number Placeholder 3">
            <a:extLst>
              <a:ext uri="{FF2B5EF4-FFF2-40B4-BE49-F238E27FC236}">
                <a16:creationId xmlns:a16="http://schemas.microsoft.com/office/drawing/2014/main" id="{1C826B82-0114-4CF4-B6F6-A292385AF85C}"/>
              </a:ext>
            </a:extLst>
          </p:cNvPr>
          <p:cNvSpPr>
            <a:spLocks noGrp="1"/>
          </p:cNvSpPr>
          <p:nvPr>
            <p:ph type="sldNum" sz="quarter" idx="4294967295"/>
          </p:nvPr>
        </p:nvSpPr>
        <p:spPr>
          <a:xfrm>
            <a:off x="11685588" y="369888"/>
            <a:ext cx="506412" cy="246062"/>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CB1AAE6-ACE4-4818-9A0C-08527AA3C4AF}" type="slidenum">
              <a:rPr kumimoji="0" lang="sv-SE" sz="8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sv-SE" sz="8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740898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5303981-E588-4137-AFEB-AACADAD0C93E}"/>
              </a:ext>
            </a:extLst>
          </p:cNvPr>
          <p:cNvSpPr>
            <a:spLocks noGrp="1"/>
          </p:cNvSpPr>
          <p:nvPr>
            <p:ph type="title"/>
          </p:nvPr>
        </p:nvSpPr>
        <p:spPr/>
        <p:txBody>
          <a:bodyPr/>
          <a:lstStyle/>
          <a:p>
            <a:r>
              <a:rPr lang="sv-SE" dirty="0"/>
              <a:t>Resultat - kommentarer från chefer</a:t>
            </a:r>
          </a:p>
        </p:txBody>
      </p:sp>
      <p:sp>
        <p:nvSpPr>
          <p:cNvPr id="2" name="Platshållare för innehåll 1">
            <a:extLst>
              <a:ext uri="{FF2B5EF4-FFF2-40B4-BE49-F238E27FC236}">
                <a16:creationId xmlns:a16="http://schemas.microsoft.com/office/drawing/2014/main" id="{2017A2BB-0841-44CA-AB26-42DE96DCA9E6}"/>
              </a:ext>
            </a:extLst>
          </p:cNvPr>
          <p:cNvSpPr>
            <a:spLocks noGrp="1"/>
          </p:cNvSpPr>
          <p:nvPr>
            <p:ph sz="quarter" idx="12"/>
          </p:nvPr>
        </p:nvSpPr>
        <p:spPr/>
        <p:txBody>
          <a:bodyPr/>
          <a:lstStyle/>
          <a:p>
            <a:pPr marL="0" indent="0">
              <a:buNone/>
            </a:pPr>
            <a:r>
              <a:rPr lang="sv-SE" i="1" dirty="0"/>
              <a:t>”Jag upplever att den generella digitala kompetensen ute i verksamheterna har höjts. Alla använder sin mail, i stort sett alla har en signatur i sin mail, man har börjat använda funktionsbrevlådorna i större utsträckning än förut, man är mer självständig i </a:t>
            </a:r>
            <a:r>
              <a:rPr lang="sv-SE" i="1" dirty="0" err="1"/>
              <a:t>Heroma</a:t>
            </a:r>
            <a:r>
              <a:rPr lang="sv-SE" i="1" dirty="0"/>
              <a:t> än tidigare. Och med hjälp av pandemin har i stort sett alla lärt sig använda teams. Det märks att personal har en större kunskap och förståelse för vad social dokumentation är.”</a:t>
            </a:r>
          </a:p>
          <a:p>
            <a:pPr marL="0" indent="0">
              <a:buNone/>
            </a:pPr>
            <a:endParaRPr lang="sv-SE" dirty="0"/>
          </a:p>
        </p:txBody>
      </p:sp>
      <p:sp>
        <p:nvSpPr>
          <p:cNvPr id="4" name="Platshållare för bildnummer 3">
            <a:extLst>
              <a:ext uri="{FF2B5EF4-FFF2-40B4-BE49-F238E27FC236}">
                <a16:creationId xmlns:a16="http://schemas.microsoft.com/office/drawing/2014/main" id="{BFDE14A3-686F-4B0C-B4A1-A8466B9B1585}"/>
              </a:ext>
            </a:extLst>
          </p:cNvPr>
          <p:cNvSpPr>
            <a:spLocks noGrp="1"/>
          </p:cNvSpPr>
          <p:nvPr>
            <p:ph type="sldNum" sz="quarter" idx="4"/>
          </p:nvPr>
        </p:nvSpPr>
        <p:spPr>
          <a:prstGeom prst="rect">
            <a:avLst/>
          </a:prstGeom>
        </p:spPr>
        <p:txBody>
          <a:bodyPr vert="horz" lIns="91440" tIns="45720" rIns="91440" bIns="45720" rtlCol="0" anchor="ctr"/>
          <a:lstStyle>
            <a:defPPr>
              <a:defRPr lang="sv-SE"/>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B1AAE6-ACE4-4818-9A0C-08527AA3C4AF}" type="slidenum">
              <a:rPr lang="sv-SE" smtClean="0"/>
              <a:pPr/>
              <a:t>10</a:t>
            </a:fld>
            <a:endParaRPr lang="sv-SE" noProof="0"/>
          </a:p>
        </p:txBody>
      </p:sp>
      <p:pic>
        <p:nvPicPr>
          <p:cNvPr id="8" name="Picture 5" descr="En bild som visar clipart&#10;&#10;Beskrivning genererad med hög exakthet">
            <a:extLst>
              <a:ext uri="{FF2B5EF4-FFF2-40B4-BE49-F238E27FC236}">
                <a16:creationId xmlns:a16="http://schemas.microsoft.com/office/drawing/2014/main" id="{5CC13C6E-937B-4ABD-9CDF-06608041A3CD}"/>
              </a:ext>
            </a:extLst>
          </p:cNvPr>
          <p:cNvPicPr>
            <a:picLocks noChangeAspect="1"/>
          </p:cNvPicPr>
          <p:nvPr/>
        </p:nvPicPr>
        <p:blipFill>
          <a:blip r:embed="rId2"/>
          <a:stretch>
            <a:fillRect/>
          </a:stretch>
        </p:blipFill>
        <p:spPr>
          <a:xfrm>
            <a:off x="457009" y="6000750"/>
            <a:ext cx="715249" cy="601611"/>
          </a:xfrm>
          <a:prstGeom prst="rect">
            <a:avLst/>
          </a:prstGeom>
        </p:spPr>
      </p:pic>
    </p:spTree>
    <p:extLst>
      <p:ext uri="{BB962C8B-B14F-4D97-AF65-F5344CB8AC3E}">
        <p14:creationId xmlns:p14="http://schemas.microsoft.com/office/powerpoint/2010/main" val="2740546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5303981-E588-4137-AFEB-AACADAD0C93E}"/>
              </a:ext>
            </a:extLst>
          </p:cNvPr>
          <p:cNvSpPr>
            <a:spLocks noGrp="1"/>
          </p:cNvSpPr>
          <p:nvPr>
            <p:ph type="title"/>
          </p:nvPr>
        </p:nvSpPr>
        <p:spPr/>
        <p:txBody>
          <a:bodyPr/>
          <a:lstStyle/>
          <a:p>
            <a:r>
              <a:rPr lang="sv-SE" dirty="0"/>
              <a:t>Resultat - kommentarer från chefer</a:t>
            </a:r>
          </a:p>
        </p:txBody>
      </p:sp>
      <p:sp>
        <p:nvSpPr>
          <p:cNvPr id="2" name="Platshållare för innehåll 1">
            <a:extLst>
              <a:ext uri="{FF2B5EF4-FFF2-40B4-BE49-F238E27FC236}">
                <a16:creationId xmlns:a16="http://schemas.microsoft.com/office/drawing/2014/main" id="{2017A2BB-0841-44CA-AB26-42DE96DCA9E6}"/>
              </a:ext>
            </a:extLst>
          </p:cNvPr>
          <p:cNvSpPr>
            <a:spLocks noGrp="1"/>
          </p:cNvSpPr>
          <p:nvPr>
            <p:ph sz="quarter" idx="12"/>
          </p:nvPr>
        </p:nvSpPr>
        <p:spPr/>
        <p:txBody>
          <a:bodyPr/>
          <a:lstStyle/>
          <a:p>
            <a:pPr marL="0" indent="0">
              <a:buNone/>
            </a:pPr>
            <a:r>
              <a:rPr lang="sv-SE" i="1" dirty="0"/>
              <a:t>”Det jag ser är att medarbetarna fått en större självförtroende och är orädda för att arbeta digitalt. Det har även gett dem mersmak vilket gör att de ser fram emot att ta sig an digitaliseringsförändringar och personer som tidigare inte vågat ta på sig arbetsuppgifter kopplade till digitalisering vågar göra det nu vilket är väldigt stort.”</a:t>
            </a:r>
          </a:p>
          <a:p>
            <a:pPr marL="0" indent="0">
              <a:buNone/>
            </a:pPr>
            <a:endParaRPr lang="sv-SE" dirty="0"/>
          </a:p>
        </p:txBody>
      </p:sp>
      <p:sp>
        <p:nvSpPr>
          <p:cNvPr id="4" name="Platshållare för bildnummer 3">
            <a:extLst>
              <a:ext uri="{FF2B5EF4-FFF2-40B4-BE49-F238E27FC236}">
                <a16:creationId xmlns:a16="http://schemas.microsoft.com/office/drawing/2014/main" id="{BFDE14A3-686F-4B0C-B4A1-A8466B9B1585}"/>
              </a:ext>
            </a:extLst>
          </p:cNvPr>
          <p:cNvSpPr>
            <a:spLocks noGrp="1"/>
          </p:cNvSpPr>
          <p:nvPr>
            <p:ph type="sldNum" sz="quarter" idx="4"/>
          </p:nvPr>
        </p:nvSpPr>
        <p:spPr>
          <a:prstGeom prst="rect">
            <a:avLst/>
          </a:prstGeom>
        </p:spPr>
        <p:txBody>
          <a:bodyPr vert="horz" lIns="91440" tIns="45720" rIns="91440" bIns="45720" rtlCol="0" anchor="ctr"/>
          <a:lstStyle>
            <a:defPPr>
              <a:defRPr lang="sv-SE"/>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B1AAE6-ACE4-4818-9A0C-08527AA3C4AF}" type="slidenum">
              <a:rPr lang="sv-SE" smtClean="0"/>
              <a:pPr/>
              <a:t>11</a:t>
            </a:fld>
            <a:endParaRPr lang="sv-SE" noProof="0"/>
          </a:p>
        </p:txBody>
      </p:sp>
      <p:pic>
        <p:nvPicPr>
          <p:cNvPr id="8" name="Picture 5" descr="En bild som visar clipart&#10;&#10;Beskrivning genererad med hög exakthet">
            <a:extLst>
              <a:ext uri="{FF2B5EF4-FFF2-40B4-BE49-F238E27FC236}">
                <a16:creationId xmlns:a16="http://schemas.microsoft.com/office/drawing/2014/main" id="{5CC13C6E-937B-4ABD-9CDF-06608041A3CD}"/>
              </a:ext>
            </a:extLst>
          </p:cNvPr>
          <p:cNvPicPr>
            <a:picLocks noChangeAspect="1"/>
          </p:cNvPicPr>
          <p:nvPr/>
        </p:nvPicPr>
        <p:blipFill>
          <a:blip r:embed="rId2"/>
          <a:stretch>
            <a:fillRect/>
          </a:stretch>
        </p:blipFill>
        <p:spPr>
          <a:xfrm>
            <a:off x="457009" y="6000750"/>
            <a:ext cx="715249" cy="601611"/>
          </a:xfrm>
          <a:prstGeom prst="rect">
            <a:avLst/>
          </a:prstGeom>
        </p:spPr>
      </p:pic>
    </p:spTree>
    <p:extLst>
      <p:ext uri="{BB962C8B-B14F-4D97-AF65-F5344CB8AC3E}">
        <p14:creationId xmlns:p14="http://schemas.microsoft.com/office/powerpoint/2010/main" val="2995866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5303981-E588-4137-AFEB-AACADAD0C93E}"/>
              </a:ext>
            </a:extLst>
          </p:cNvPr>
          <p:cNvSpPr>
            <a:spLocks noGrp="1"/>
          </p:cNvSpPr>
          <p:nvPr>
            <p:ph type="title"/>
          </p:nvPr>
        </p:nvSpPr>
        <p:spPr>
          <a:xfrm>
            <a:off x="623392" y="404664"/>
            <a:ext cx="10945216" cy="1143000"/>
          </a:xfrm>
        </p:spPr>
        <p:txBody>
          <a:bodyPr/>
          <a:lstStyle/>
          <a:p>
            <a:r>
              <a:rPr lang="sv-SE" dirty="0"/>
              <a:t>Resultat – kommentarer från Digitala </a:t>
            </a:r>
            <a:r>
              <a:rPr lang="sv-SE" dirty="0" err="1"/>
              <a:t>KompetensLedare</a:t>
            </a:r>
            <a:endParaRPr lang="sv-SE" dirty="0"/>
          </a:p>
        </p:txBody>
      </p:sp>
      <p:sp>
        <p:nvSpPr>
          <p:cNvPr id="2" name="Platshållare för innehåll 1">
            <a:extLst>
              <a:ext uri="{FF2B5EF4-FFF2-40B4-BE49-F238E27FC236}">
                <a16:creationId xmlns:a16="http://schemas.microsoft.com/office/drawing/2014/main" id="{2017A2BB-0841-44CA-AB26-42DE96DCA9E6}"/>
              </a:ext>
            </a:extLst>
          </p:cNvPr>
          <p:cNvSpPr>
            <a:spLocks noGrp="1"/>
          </p:cNvSpPr>
          <p:nvPr>
            <p:ph sz="quarter" idx="12"/>
          </p:nvPr>
        </p:nvSpPr>
        <p:spPr>
          <a:xfrm>
            <a:off x="1071033" y="1412776"/>
            <a:ext cx="10209600" cy="4321274"/>
          </a:xfrm>
        </p:spPr>
        <p:txBody>
          <a:bodyPr>
            <a:normAutofit fontScale="92500"/>
          </a:bodyPr>
          <a:lstStyle/>
          <a:p>
            <a:pPr marL="0" lvl="0" indent="0">
              <a:buNone/>
            </a:pPr>
            <a:r>
              <a:rPr lang="sv-SE" i="1" dirty="0"/>
              <a:t>”Det har varit fantastiskt roligt att se alla medarbetares förvandling från rädsla, osäkerhet, irritation med mera till att faktiskt tycka det är spännande och intressant.”</a:t>
            </a:r>
          </a:p>
          <a:p>
            <a:pPr marL="0" lvl="0" indent="0">
              <a:buNone/>
            </a:pPr>
            <a:endParaRPr lang="sv-SE" sz="900" i="1" dirty="0"/>
          </a:p>
          <a:p>
            <a:pPr marL="0" lvl="0" indent="0">
              <a:buNone/>
            </a:pPr>
            <a:endParaRPr lang="sv-SE" sz="800" i="1" dirty="0"/>
          </a:p>
          <a:p>
            <a:pPr marL="0" lvl="0" indent="0">
              <a:buNone/>
            </a:pPr>
            <a:r>
              <a:rPr lang="sv-SE" i="1" dirty="0"/>
              <a:t>”Anställda har fått större självförtroende genom att kunna mer om datorer som sedan smittat av sig till det dagliga arbetet som inte har med datorn att göra.”</a:t>
            </a:r>
          </a:p>
          <a:p>
            <a:pPr marL="0" lvl="0" indent="0">
              <a:buNone/>
            </a:pPr>
            <a:endParaRPr lang="sv-SE" sz="900" i="1" dirty="0"/>
          </a:p>
          <a:p>
            <a:pPr marL="0" lvl="0" indent="0">
              <a:buNone/>
            </a:pPr>
            <a:endParaRPr lang="sv-SE" sz="800" i="1" dirty="0"/>
          </a:p>
          <a:p>
            <a:pPr marL="0" lvl="0" indent="0">
              <a:buNone/>
            </a:pPr>
            <a:r>
              <a:rPr lang="sv-SE" i="1" dirty="0"/>
              <a:t>”När jag hör medarbetare säga till varandra: Har du provat ringa Servicedesk? eller: Jag kan det där, vänta ska jag hjälpa/visa dig.”</a:t>
            </a:r>
          </a:p>
          <a:p>
            <a:pPr marL="0" lvl="0" indent="0">
              <a:buNone/>
            </a:pPr>
            <a:endParaRPr lang="sv-SE" sz="900" i="1" dirty="0"/>
          </a:p>
          <a:p>
            <a:pPr marL="0" lvl="0" indent="0">
              <a:buNone/>
            </a:pPr>
            <a:endParaRPr lang="sv-SE" sz="800" i="1" dirty="0"/>
          </a:p>
          <a:p>
            <a:pPr marL="0" indent="0">
              <a:buNone/>
            </a:pPr>
            <a:r>
              <a:rPr lang="sv-SE" i="1" dirty="0"/>
              <a:t>”När jag kommer ut till hemtjänstgrupper och någon personal, som från början varit väldigt negativ och okunnig på datorer, stolt visar mig när hen ska mejla. Och en del som aldrig tidigare använt mejl, har nu även skaffat privata mejl.”</a:t>
            </a:r>
          </a:p>
        </p:txBody>
      </p:sp>
      <p:sp>
        <p:nvSpPr>
          <p:cNvPr id="4" name="Platshållare för bildnummer 3">
            <a:extLst>
              <a:ext uri="{FF2B5EF4-FFF2-40B4-BE49-F238E27FC236}">
                <a16:creationId xmlns:a16="http://schemas.microsoft.com/office/drawing/2014/main" id="{BFDE14A3-686F-4B0C-B4A1-A8466B9B1585}"/>
              </a:ext>
            </a:extLst>
          </p:cNvPr>
          <p:cNvSpPr>
            <a:spLocks noGrp="1"/>
          </p:cNvSpPr>
          <p:nvPr>
            <p:ph type="sldNum" sz="quarter" idx="4"/>
          </p:nvPr>
        </p:nvSpPr>
        <p:spPr>
          <a:prstGeom prst="rect">
            <a:avLst/>
          </a:prstGeom>
        </p:spPr>
        <p:txBody>
          <a:bodyPr vert="horz" lIns="91440" tIns="45720" rIns="91440" bIns="45720" rtlCol="0" anchor="ctr"/>
          <a:lstStyle>
            <a:defPPr>
              <a:defRPr lang="sv-SE"/>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B1AAE6-ACE4-4818-9A0C-08527AA3C4AF}" type="slidenum">
              <a:rPr lang="sv-SE" smtClean="0"/>
              <a:pPr/>
              <a:t>12</a:t>
            </a:fld>
            <a:endParaRPr lang="sv-SE" noProof="0"/>
          </a:p>
        </p:txBody>
      </p:sp>
      <p:pic>
        <p:nvPicPr>
          <p:cNvPr id="8" name="Picture 5" descr="En bild som visar clipart&#10;&#10;Beskrivning genererad med hög exakthet">
            <a:extLst>
              <a:ext uri="{FF2B5EF4-FFF2-40B4-BE49-F238E27FC236}">
                <a16:creationId xmlns:a16="http://schemas.microsoft.com/office/drawing/2014/main" id="{5CC13C6E-937B-4ABD-9CDF-06608041A3CD}"/>
              </a:ext>
            </a:extLst>
          </p:cNvPr>
          <p:cNvPicPr>
            <a:picLocks noChangeAspect="1"/>
          </p:cNvPicPr>
          <p:nvPr/>
        </p:nvPicPr>
        <p:blipFill>
          <a:blip r:embed="rId2"/>
          <a:stretch>
            <a:fillRect/>
          </a:stretch>
        </p:blipFill>
        <p:spPr>
          <a:xfrm>
            <a:off x="457009" y="6000750"/>
            <a:ext cx="715249" cy="601611"/>
          </a:xfrm>
          <a:prstGeom prst="rect">
            <a:avLst/>
          </a:prstGeom>
        </p:spPr>
      </p:pic>
    </p:spTree>
    <p:extLst>
      <p:ext uri="{BB962C8B-B14F-4D97-AF65-F5344CB8AC3E}">
        <p14:creationId xmlns:p14="http://schemas.microsoft.com/office/powerpoint/2010/main" val="2129074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5303981-E588-4137-AFEB-AACADAD0C93E}"/>
              </a:ext>
            </a:extLst>
          </p:cNvPr>
          <p:cNvSpPr>
            <a:spLocks noGrp="1"/>
          </p:cNvSpPr>
          <p:nvPr>
            <p:ph type="title"/>
          </p:nvPr>
        </p:nvSpPr>
        <p:spPr/>
        <p:txBody>
          <a:bodyPr/>
          <a:lstStyle/>
          <a:p>
            <a:r>
              <a:rPr lang="sv-SE" dirty="0"/>
              <a:t>Vad händer efter projektet?</a:t>
            </a:r>
          </a:p>
        </p:txBody>
      </p:sp>
      <p:sp>
        <p:nvSpPr>
          <p:cNvPr id="4" name="Platshållare för bildnummer 3">
            <a:extLst>
              <a:ext uri="{FF2B5EF4-FFF2-40B4-BE49-F238E27FC236}">
                <a16:creationId xmlns:a16="http://schemas.microsoft.com/office/drawing/2014/main" id="{BFDE14A3-686F-4B0C-B4A1-A8466B9B1585}"/>
              </a:ext>
            </a:extLst>
          </p:cNvPr>
          <p:cNvSpPr>
            <a:spLocks noGrp="1"/>
          </p:cNvSpPr>
          <p:nvPr>
            <p:ph type="sldNum" sz="quarter" idx="4"/>
          </p:nvPr>
        </p:nvSpPr>
        <p:spPr>
          <a:prstGeom prst="rect">
            <a:avLst/>
          </a:prstGeom>
        </p:spPr>
        <p:txBody>
          <a:bodyPr vert="horz" lIns="91440" tIns="45720" rIns="91440" bIns="45720" rtlCol="0" anchor="ctr"/>
          <a:lstStyle>
            <a:defPPr>
              <a:defRPr lang="sv-SE"/>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B1AAE6-ACE4-4818-9A0C-08527AA3C4AF}" type="slidenum">
              <a:rPr lang="sv-SE" smtClean="0"/>
              <a:pPr/>
              <a:t>13</a:t>
            </a:fld>
            <a:endParaRPr lang="sv-SE" noProof="0"/>
          </a:p>
        </p:txBody>
      </p:sp>
      <p:pic>
        <p:nvPicPr>
          <p:cNvPr id="8" name="Picture 5" descr="En bild som visar clipart&#10;&#10;Beskrivning genererad med hög exakthet">
            <a:extLst>
              <a:ext uri="{FF2B5EF4-FFF2-40B4-BE49-F238E27FC236}">
                <a16:creationId xmlns:a16="http://schemas.microsoft.com/office/drawing/2014/main" id="{5CC13C6E-937B-4ABD-9CDF-06608041A3CD}"/>
              </a:ext>
            </a:extLst>
          </p:cNvPr>
          <p:cNvPicPr>
            <a:picLocks noChangeAspect="1"/>
          </p:cNvPicPr>
          <p:nvPr/>
        </p:nvPicPr>
        <p:blipFill>
          <a:blip r:embed="rId2"/>
          <a:stretch>
            <a:fillRect/>
          </a:stretch>
        </p:blipFill>
        <p:spPr>
          <a:xfrm>
            <a:off x="457009" y="6000750"/>
            <a:ext cx="715249" cy="601611"/>
          </a:xfrm>
          <a:prstGeom prst="rect">
            <a:avLst/>
          </a:prstGeom>
        </p:spPr>
      </p:pic>
      <p:sp>
        <p:nvSpPr>
          <p:cNvPr id="6" name="Platshållare för innehåll 5">
            <a:extLst>
              <a:ext uri="{FF2B5EF4-FFF2-40B4-BE49-F238E27FC236}">
                <a16:creationId xmlns:a16="http://schemas.microsoft.com/office/drawing/2014/main" id="{47371239-FA43-4316-B492-0B291EA45D17}"/>
              </a:ext>
            </a:extLst>
          </p:cNvPr>
          <p:cNvSpPr>
            <a:spLocks noGrp="1"/>
          </p:cNvSpPr>
          <p:nvPr>
            <p:ph sz="quarter" idx="12"/>
          </p:nvPr>
        </p:nvSpPr>
        <p:spPr/>
        <p:txBody>
          <a:bodyPr/>
          <a:lstStyle/>
          <a:p>
            <a:endParaRPr lang="sv-SE"/>
          </a:p>
        </p:txBody>
      </p:sp>
      <p:pic>
        <p:nvPicPr>
          <p:cNvPr id="9" name="Bildobjekt 8">
            <a:extLst>
              <a:ext uri="{FF2B5EF4-FFF2-40B4-BE49-F238E27FC236}">
                <a16:creationId xmlns:a16="http://schemas.microsoft.com/office/drawing/2014/main" id="{96469999-3624-49D2-B82D-8BB028F357BB}"/>
              </a:ext>
            </a:extLst>
          </p:cNvPr>
          <p:cNvPicPr>
            <a:picLocks noChangeAspect="1"/>
          </p:cNvPicPr>
          <p:nvPr/>
        </p:nvPicPr>
        <p:blipFill>
          <a:blip r:embed="rId3"/>
          <a:stretch>
            <a:fillRect/>
          </a:stretch>
        </p:blipFill>
        <p:spPr>
          <a:xfrm>
            <a:off x="1047715" y="1257463"/>
            <a:ext cx="10639459" cy="4576599"/>
          </a:xfrm>
          <a:prstGeom prst="rect">
            <a:avLst/>
          </a:prstGeom>
        </p:spPr>
      </p:pic>
      <p:sp>
        <p:nvSpPr>
          <p:cNvPr id="5" name="textruta 4">
            <a:extLst>
              <a:ext uri="{FF2B5EF4-FFF2-40B4-BE49-F238E27FC236}">
                <a16:creationId xmlns:a16="http://schemas.microsoft.com/office/drawing/2014/main" id="{D254948C-61B1-43E3-862F-A5953E295A5B}"/>
              </a:ext>
            </a:extLst>
          </p:cNvPr>
          <p:cNvSpPr txBox="1"/>
          <p:nvPr/>
        </p:nvSpPr>
        <p:spPr>
          <a:xfrm>
            <a:off x="8992722" y="284974"/>
            <a:ext cx="2736304" cy="1467326"/>
          </a:xfrm>
          <a:prstGeom prst="wave">
            <a:avLst/>
          </a:prstGeom>
          <a:solidFill>
            <a:srgbClr val="FFC000"/>
          </a:solidFill>
          <a:ln>
            <a:solidFill>
              <a:schemeClr val="tx1"/>
            </a:solidFill>
          </a:ln>
        </p:spPr>
        <p:txBody>
          <a:bodyPr wrap="square" rtlCol="0">
            <a:spAutoFit/>
          </a:bodyPr>
          <a:lstStyle/>
          <a:p>
            <a:pPr algn="ctr"/>
            <a:r>
              <a:rPr lang="sv-SE" sz="1400" b="1" dirty="0"/>
              <a:t>STRATEGI FÖR KOMPETENS ATT UTFÖRA DIGITALA ARBETSUPPGIFTER</a:t>
            </a:r>
          </a:p>
        </p:txBody>
      </p:sp>
    </p:spTree>
    <p:extLst>
      <p:ext uri="{BB962C8B-B14F-4D97-AF65-F5344CB8AC3E}">
        <p14:creationId xmlns:p14="http://schemas.microsoft.com/office/powerpoint/2010/main" val="3420217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5303981-E588-4137-AFEB-AACADAD0C93E}"/>
              </a:ext>
            </a:extLst>
          </p:cNvPr>
          <p:cNvSpPr>
            <a:spLocks noGrp="1"/>
          </p:cNvSpPr>
          <p:nvPr>
            <p:ph type="title"/>
          </p:nvPr>
        </p:nvSpPr>
        <p:spPr/>
        <p:txBody>
          <a:bodyPr/>
          <a:lstStyle/>
          <a:p>
            <a:r>
              <a:rPr lang="sv-SE" dirty="0"/>
              <a:t>Vad händer efter projektet?</a:t>
            </a:r>
          </a:p>
        </p:txBody>
      </p:sp>
      <p:pic>
        <p:nvPicPr>
          <p:cNvPr id="3" name="Platshållare för innehåll 2">
            <a:extLst>
              <a:ext uri="{FF2B5EF4-FFF2-40B4-BE49-F238E27FC236}">
                <a16:creationId xmlns:a16="http://schemas.microsoft.com/office/drawing/2014/main" id="{FCF2B50A-5F78-47AB-993B-B459ACF74CCD}"/>
              </a:ext>
            </a:extLst>
          </p:cNvPr>
          <p:cNvPicPr>
            <a:picLocks noGrp="1" noChangeAspect="1"/>
          </p:cNvPicPr>
          <p:nvPr>
            <p:ph sz="quarter" idx="12"/>
          </p:nvPr>
        </p:nvPicPr>
        <p:blipFill>
          <a:blip r:embed="rId2"/>
          <a:stretch>
            <a:fillRect/>
          </a:stretch>
        </p:blipFill>
        <p:spPr>
          <a:xfrm>
            <a:off x="1062952" y="1274717"/>
            <a:ext cx="10155573" cy="4465291"/>
          </a:xfrm>
          <a:prstGeom prst="rect">
            <a:avLst/>
          </a:prstGeom>
        </p:spPr>
      </p:pic>
      <p:sp>
        <p:nvSpPr>
          <p:cNvPr id="4" name="Platshållare för bildnummer 3">
            <a:extLst>
              <a:ext uri="{FF2B5EF4-FFF2-40B4-BE49-F238E27FC236}">
                <a16:creationId xmlns:a16="http://schemas.microsoft.com/office/drawing/2014/main" id="{BFDE14A3-686F-4B0C-B4A1-A8466B9B1585}"/>
              </a:ext>
            </a:extLst>
          </p:cNvPr>
          <p:cNvSpPr>
            <a:spLocks noGrp="1"/>
          </p:cNvSpPr>
          <p:nvPr>
            <p:ph type="sldNum" sz="quarter" idx="4"/>
          </p:nvPr>
        </p:nvSpPr>
        <p:spPr>
          <a:prstGeom prst="rect">
            <a:avLst/>
          </a:prstGeom>
        </p:spPr>
        <p:txBody>
          <a:bodyPr vert="horz" lIns="91440" tIns="45720" rIns="91440" bIns="45720" rtlCol="0" anchor="ctr"/>
          <a:lstStyle>
            <a:defPPr>
              <a:defRPr lang="sv-SE"/>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B1AAE6-ACE4-4818-9A0C-08527AA3C4AF}" type="slidenum">
              <a:rPr lang="sv-SE" smtClean="0"/>
              <a:pPr/>
              <a:t>14</a:t>
            </a:fld>
            <a:endParaRPr lang="sv-SE" noProof="0"/>
          </a:p>
        </p:txBody>
      </p:sp>
      <p:pic>
        <p:nvPicPr>
          <p:cNvPr id="8" name="Picture 5" descr="En bild som visar clipart&#10;&#10;Beskrivning genererad med hög exakthet">
            <a:extLst>
              <a:ext uri="{FF2B5EF4-FFF2-40B4-BE49-F238E27FC236}">
                <a16:creationId xmlns:a16="http://schemas.microsoft.com/office/drawing/2014/main" id="{5CC13C6E-937B-4ABD-9CDF-06608041A3CD}"/>
              </a:ext>
            </a:extLst>
          </p:cNvPr>
          <p:cNvPicPr>
            <a:picLocks noChangeAspect="1"/>
          </p:cNvPicPr>
          <p:nvPr/>
        </p:nvPicPr>
        <p:blipFill>
          <a:blip r:embed="rId3"/>
          <a:stretch>
            <a:fillRect/>
          </a:stretch>
        </p:blipFill>
        <p:spPr>
          <a:xfrm>
            <a:off x="457009" y="6000750"/>
            <a:ext cx="715249" cy="601611"/>
          </a:xfrm>
          <a:prstGeom prst="rect">
            <a:avLst/>
          </a:prstGeom>
        </p:spPr>
      </p:pic>
      <p:sp>
        <p:nvSpPr>
          <p:cNvPr id="9" name="textruta 8">
            <a:extLst>
              <a:ext uri="{FF2B5EF4-FFF2-40B4-BE49-F238E27FC236}">
                <a16:creationId xmlns:a16="http://schemas.microsoft.com/office/drawing/2014/main" id="{DDBAF3D5-4DE5-4B63-8E24-8323CF1D1F59}"/>
              </a:ext>
            </a:extLst>
          </p:cNvPr>
          <p:cNvSpPr txBox="1"/>
          <p:nvPr/>
        </p:nvSpPr>
        <p:spPr>
          <a:xfrm>
            <a:off x="8718602" y="340406"/>
            <a:ext cx="2736304" cy="1467326"/>
          </a:xfrm>
          <a:prstGeom prst="wave">
            <a:avLst/>
          </a:prstGeom>
          <a:solidFill>
            <a:srgbClr val="FFC000"/>
          </a:solidFill>
          <a:ln>
            <a:solidFill>
              <a:schemeClr val="tx1"/>
            </a:solidFill>
          </a:ln>
        </p:spPr>
        <p:txBody>
          <a:bodyPr wrap="square" rtlCol="0">
            <a:spAutoFit/>
          </a:bodyPr>
          <a:lstStyle/>
          <a:p>
            <a:pPr algn="ctr"/>
            <a:r>
              <a:rPr lang="sv-SE" sz="1400" b="1" dirty="0"/>
              <a:t>STRATEGI FÖR KOMPETENS ATT UTFÖRA DIGITALA ARBETSUPPGIFTER</a:t>
            </a:r>
          </a:p>
        </p:txBody>
      </p:sp>
    </p:spTree>
    <p:extLst>
      <p:ext uri="{BB962C8B-B14F-4D97-AF65-F5344CB8AC3E}">
        <p14:creationId xmlns:p14="http://schemas.microsoft.com/office/powerpoint/2010/main" val="624551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017A2BB-0841-44CA-AB26-42DE96DCA9E6}"/>
              </a:ext>
            </a:extLst>
          </p:cNvPr>
          <p:cNvSpPr>
            <a:spLocks noGrp="1"/>
          </p:cNvSpPr>
          <p:nvPr>
            <p:ph sz="quarter" idx="12"/>
          </p:nvPr>
        </p:nvSpPr>
        <p:spPr>
          <a:xfrm>
            <a:off x="1071033" y="1484784"/>
            <a:ext cx="10209600" cy="4249266"/>
          </a:xfrm>
        </p:spPr>
        <p:txBody>
          <a:bodyPr/>
          <a:lstStyle/>
          <a:p>
            <a:pPr marL="0" indent="0">
              <a:buNone/>
            </a:pPr>
            <a:r>
              <a:rPr lang="sv-SE" sz="3600" dirty="0"/>
              <a:t>”</a:t>
            </a:r>
            <a:r>
              <a:rPr lang="sv-SE" sz="3600" i="1" dirty="0"/>
              <a:t>Det här projektet har visat att när man ger personal rätt förutsättningar så växer de på alla fronter, vilket inte bara gynnar den enskilde medarbetaren utan även verksamheten och kommunen.” </a:t>
            </a:r>
          </a:p>
          <a:p>
            <a:pPr marL="0" indent="0" algn="r">
              <a:buNone/>
            </a:pPr>
            <a:r>
              <a:rPr lang="sv-SE" dirty="0"/>
              <a:t>(Digital </a:t>
            </a:r>
            <a:r>
              <a:rPr lang="sv-SE" dirty="0" err="1"/>
              <a:t>KompetensLedare</a:t>
            </a:r>
            <a:r>
              <a:rPr lang="sv-SE" dirty="0"/>
              <a:t>)</a:t>
            </a:r>
          </a:p>
          <a:p>
            <a:pPr marL="0" indent="0">
              <a:buNone/>
            </a:pPr>
            <a:endParaRPr lang="sv-SE" dirty="0"/>
          </a:p>
        </p:txBody>
      </p:sp>
      <p:sp>
        <p:nvSpPr>
          <p:cNvPr id="4" name="Platshållare för bildnummer 3">
            <a:extLst>
              <a:ext uri="{FF2B5EF4-FFF2-40B4-BE49-F238E27FC236}">
                <a16:creationId xmlns:a16="http://schemas.microsoft.com/office/drawing/2014/main" id="{BFDE14A3-686F-4B0C-B4A1-A8466B9B1585}"/>
              </a:ext>
            </a:extLst>
          </p:cNvPr>
          <p:cNvSpPr>
            <a:spLocks noGrp="1"/>
          </p:cNvSpPr>
          <p:nvPr>
            <p:ph type="sldNum" sz="quarter" idx="4"/>
          </p:nvPr>
        </p:nvSpPr>
        <p:spPr>
          <a:prstGeom prst="rect">
            <a:avLst/>
          </a:prstGeom>
        </p:spPr>
        <p:txBody>
          <a:bodyPr vert="horz" lIns="91440" tIns="45720" rIns="91440" bIns="45720" rtlCol="0" anchor="ctr"/>
          <a:lstStyle>
            <a:defPPr>
              <a:defRPr lang="sv-SE"/>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B1AAE6-ACE4-4818-9A0C-08527AA3C4AF}" type="slidenum">
              <a:rPr lang="sv-SE" smtClean="0"/>
              <a:pPr/>
              <a:t>15</a:t>
            </a:fld>
            <a:endParaRPr lang="sv-SE" noProof="0"/>
          </a:p>
        </p:txBody>
      </p:sp>
      <p:pic>
        <p:nvPicPr>
          <p:cNvPr id="8" name="Picture 5" descr="En bild som visar clipart&#10;&#10;Beskrivning genererad med hög exakthet">
            <a:extLst>
              <a:ext uri="{FF2B5EF4-FFF2-40B4-BE49-F238E27FC236}">
                <a16:creationId xmlns:a16="http://schemas.microsoft.com/office/drawing/2014/main" id="{5CC13C6E-937B-4ABD-9CDF-06608041A3CD}"/>
              </a:ext>
            </a:extLst>
          </p:cNvPr>
          <p:cNvPicPr>
            <a:picLocks noChangeAspect="1"/>
          </p:cNvPicPr>
          <p:nvPr/>
        </p:nvPicPr>
        <p:blipFill>
          <a:blip r:embed="rId2"/>
          <a:stretch>
            <a:fillRect/>
          </a:stretch>
        </p:blipFill>
        <p:spPr>
          <a:xfrm>
            <a:off x="457009" y="6000750"/>
            <a:ext cx="715249" cy="601611"/>
          </a:xfrm>
          <a:prstGeom prst="rect">
            <a:avLst/>
          </a:prstGeom>
        </p:spPr>
      </p:pic>
    </p:spTree>
    <p:extLst>
      <p:ext uri="{BB962C8B-B14F-4D97-AF65-F5344CB8AC3E}">
        <p14:creationId xmlns:p14="http://schemas.microsoft.com/office/powerpoint/2010/main" val="129746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8AE057-050A-4743-A8EB-2F0D549A265F}"/>
              </a:ext>
            </a:extLst>
          </p:cNvPr>
          <p:cNvSpPr>
            <a:spLocks noGrp="1"/>
          </p:cNvSpPr>
          <p:nvPr>
            <p:ph type="title"/>
          </p:nvPr>
        </p:nvSpPr>
        <p:spPr>
          <a:xfrm>
            <a:off x="937076" y="908720"/>
            <a:ext cx="10317848" cy="1143000"/>
          </a:xfrm>
        </p:spPr>
        <p:txBody>
          <a:bodyPr>
            <a:normAutofit/>
          </a:bodyPr>
          <a:lstStyle/>
          <a:p>
            <a:r>
              <a:rPr lang="sv-SE" sz="4400" dirty="0"/>
              <a:t>Tack för att vi fick medverka!</a:t>
            </a:r>
          </a:p>
        </p:txBody>
      </p:sp>
      <p:sp>
        <p:nvSpPr>
          <p:cNvPr id="3" name="Platshållare för innehåll 2">
            <a:extLst>
              <a:ext uri="{FF2B5EF4-FFF2-40B4-BE49-F238E27FC236}">
                <a16:creationId xmlns:a16="http://schemas.microsoft.com/office/drawing/2014/main" id="{663088C5-B56A-4A3C-B5EF-4C209623F9D2}"/>
              </a:ext>
            </a:extLst>
          </p:cNvPr>
          <p:cNvSpPr>
            <a:spLocks noGrp="1"/>
          </p:cNvSpPr>
          <p:nvPr>
            <p:ph sz="quarter" idx="13"/>
          </p:nvPr>
        </p:nvSpPr>
        <p:spPr>
          <a:xfrm>
            <a:off x="1071033" y="2771294"/>
            <a:ext cx="4929716" cy="3754050"/>
          </a:xfrm>
        </p:spPr>
        <p:txBody>
          <a:bodyPr>
            <a:normAutofit/>
          </a:bodyPr>
          <a:lstStyle/>
          <a:p>
            <a:pPr marL="0" indent="0">
              <a:buNone/>
            </a:pPr>
            <a:r>
              <a:rPr lang="sv-SE" sz="2200" dirty="0"/>
              <a:t>Katarina Verlage</a:t>
            </a:r>
          </a:p>
          <a:p>
            <a:pPr marL="0" indent="0">
              <a:buNone/>
            </a:pPr>
            <a:r>
              <a:rPr lang="sv-SE" sz="2200" dirty="0"/>
              <a:t>Projektledare Stadsledningsförvaltningen</a:t>
            </a:r>
          </a:p>
          <a:p>
            <a:pPr marL="0" indent="0">
              <a:buNone/>
            </a:pPr>
            <a:endParaRPr lang="sv-SE" sz="2200" dirty="0"/>
          </a:p>
          <a:p>
            <a:pPr marL="0" indent="0">
              <a:buNone/>
            </a:pPr>
            <a:r>
              <a:rPr lang="sv-SE" sz="2200" dirty="0">
                <a:hlinkClick r:id="rId2"/>
              </a:rPr>
              <a:t>katarina.verlage@solna.se</a:t>
            </a:r>
            <a:r>
              <a:rPr lang="sv-SE" sz="2200" dirty="0"/>
              <a:t>		</a:t>
            </a:r>
          </a:p>
          <a:p>
            <a:pPr marL="0" indent="0">
              <a:buNone/>
            </a:pPr>
            <a:r>
              <a:rPr lang="sv-SE" sz="2200" dirty="0"/>
              <a:t>					</a:t>
            </a:r>
          </a:p>
        </p:txBody>
      </p:sp>
      <p:sp>
        <p:nvSpPr>
          <p:cNvPr id="5" name="Platshållare för innehåll 4">
            <a:extLst>
              <a:ext uri="{FF2B5EF4-FFF2-40B4-BE49-F238E27FC236}">
                <a16:creationId xmlns:a16="http://schemas.microsoft.com/office/drawing/2014/main" id="{3993B29D-7B07-4681-A549-2E42701D3450}"/>
              </a:ext>
            </a:extLst>
          </p:cNvPr>
          <p:cNvSpPr>
            <a:spLocks noGrp="1"/>
          </p:cNvSpPr>
          <p:nvPr>
            <p:ph sz="quarter" idx="14"/>
          </p:nvPr>
        </p:nvSpPr>
        <p:spPr>
          <a:xfrm>
            <a:off x="6464811" y="2771294"/>
            <a:ext cx="4929716" cy="3754050"/>
          </a:xfrm>
        </p:spPr>
        <p:txBody>
          <a:bodyPr>
            <a:normAutofit/>
          </a:bodyPr>
          <a:lstStyle/>
          <a:p>
            <a:pPr marL="0" indent="0">
              <a:buNone/>
            </a:pPr>
            <a:r>
              <a:rPr lang="sv-SE" sz="2200" dirty="0"/>
              <a:t>Sara Ravén</a:t>
            </a:r>
          </a:p>
          <a:p>
            <a:pPr marL="0" indent="0">
              <a:buNone/>
            </a:pPr>
            <a:r>
              <a:rPr lang="sv-SE" sz="2200" dirty="0"/>
              <a:t>Projektledare Omvårdnadsförvaltningen</a:t>
            </a:r>
          </a:p>
          <a:p>
            <a:pPr marL="0" indent="0">
              <a:buNone/>
            </a:pPr>
            <a:endParaRPr lang="sv-SE" sz="2200" dirty="0"/>
          </a:p>
          <a:p>
            <a:pPr marL="0" indent="0">
              <a:buNone/>
            </a:pPr>
            <a:r>
              <a:rPr lang="sv-SE" sz="2200" dirty="0">
                <a:hlinkClick r:id="rId3"/>
              </a:rPr>
              <a:t>sara.raven@solna.se</a:t>
            </a:r>
            <a:endParaRPr lang="sv-SE" sz="2200" dirty="0"/>
          </a:p>
          <a:p>
            <a:pPr marL="0" indent="0">
              <a:buNone/>
            </a:pPr>
            <a:endParaRPr lang="sv-SE" sz="2200" dirty="0"/>
          </a:p>
          <a:p>
            <a:pPr marL="0" indent="0">
              <a:buNone/>
            </a:pPr>
            <a:endParaRPr lang="sv-SE" sz="2200" dirty="0"/>
          </a:p>
          <a:p>
            <a:pPr marL="0" indent="0">
              <a:buNone/>
            </a:pPr>
            <a:endParaRPr lang="sv-SE" sz="2200" dirty="0"/>
          </a:p>
        </p:txBody>
      </p:sp>
      <p:pic>
        <p:nvPicPr>
          <p:cNvPr id="6" name="Picture 5" descr="En bild som visar clipart&#10;&#10;Beskrivning genererad med hög exakthet">
            <a:extLst>
              <a:ext uri="{FF2B5EF4-FFF2-40B4-BE49-F238E27FC236}">
                <a16:creationId xmlns:a16="http://schemas.microsoft.com/office/drawing/2014/main" id="{F1855E23-6A03-42E7-8AF1-CD8FCB802673}"/>
              </a:ext>
            </a:extLst>
          </p:cNvPr>
          <p:cNvPicPr>
            <a:picLocks noChangeAspect="1"/>
          </p:cNvPicPr>
          <p:nvPr/>
        </p:nvPicPr>
        <p:blipFill>
          <a:blip r:embed="rId4"/>
          <a:stretch>
            <a:fillRect/>
          </a:stretch>
        </p:blipFill>
        <p:spPr>
          <a:xfrm>
            <a:off x="457009" y="6000750"/>
            <a:ext cx="715249" cy="601611"/>
          </a:xfrm>
          <a:prstGeom prst="rect">
            <a:avLst/>
          </a:prstGeom>
        </p:spPr>
      </p:pic>
    </p:spTree>
    <p:extLst>
      <p:ext uri="{BB962C8B-B14F-4D97-AF65-F5344CB8AC3E}">
        <p14:creationId xmlns:p14="http://schemas.microsoft.com/office/powerpoint/2010/main" val="1412906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5303981-E588-4137-AFEB-AACADAD0C93E}"/>
              </a:ext>
            </a:extLst>
          </p:cNvPr>
          <p:cNvSpPr>
            <a:spLocks noGrp="1"/>
          </p:cNvSpPr>
          <p:nvPr>
            <p:ph type="title"/>
          </p:nvPr>
        </p:nvSpPr>
        <p:spPr/>
        <p:txBody>
          <a:bodyPr/>
          <a:lstStyle/>
          <a:p>
            <a:r>
              <a:rPr lang="sv-SE" sz="3200" dirty="0"/>
              <a:t>Bakgrund</a:t>
            </a:r>
            <a:endParaRPr lang="sv-SE" dirty="0"/>
          </a:p>
        </p:txBody>
      </p:sp>
      <p:sp>
        <p:nvSpPr>
          <p:cNvPr id="4" name="Platshållare för bildnummer 3">
            <a:extLst>
              <a:ext uri="{FF2B5EF4-FFF2-40B4-BE49-F238E27FC236}">
                <a16:creationId xmlns:a16="http://schemas.microsoft.com/office/drawing/2014/main" id="{BFDE14A3-686F-4B0C-B4A1-A8466B9B1585}"/>
              </a:ext>
            </a:extLst>
          </p:cNvPr>
          <p:cNvSpPr>
            <a:spLocks noGrp="1"/>
          </p:cNvSpPr>
          <p:nvPr>
            <p:ph type="sldNum" sz="quarter" idx="12"/>
          </p:nvPr>
        </p:nvSpPr>
        <p:spPr>
          <a:xfrm>
            <a:off x="11246936" y="189132"/>
            <a:ext cx="506506" cy="246156"/>
          </a:xfrm>
          <a:prstGeom prst="rect">
            <a:avLst/>
          </a:prstGeom>
        </p:spPr>
        <p:txBody>
          <a:bodyPr vert="horz" lIns="91440" tIns="45720" rIns="91440" bIns="45720" rtlCol="0" anchor="ctr"/>
          <a:lstStyle>
            <a:defPPr>
              <a:defRPr lang="sv-SE"/>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B1AAE6-ACE4-4818-9A0C-08527AA3C4AF}" type="slidenum">
              <a:rPr lang="sv-SE" smtClean="0"/>
              <a:pPr/>
              <a:t>2</a:t>
            </a:fld>
            <a:endParaRPr lang="sv-SE" noProof="0"/>
          </a:p>
        </p:txBody>
      </p:sp>
      <p:sp>
        <p:nvSpPr>
          <p:cNvPr id="36" name="Underrubrik 2">
            <a:extLst>
              <a:ext uri="{FF2B5EF4-FFF2-40B4-BE49-F238E27FC236}">
                <a16:creationId xmlns:a16="http://schemas.microsoft.com/office/drawing/2014/main" id="{8199BC12-5D44-4076-A1A1-1B7DE59DD27D}"/>
              </a:ext>
            </a:extLst>
          </p:cNvPr>
          <p:cNvSpPr txBox="1">
            <a:spLocks/>
          </p:cNvSpPr>
          <p:nvPr/>
        </p:nvSpPr>
        <p:spPr>
          <a:xfrm>
            <a:off x="954000" y="2136724"/>
            <a:ext cx="5184000" cy="3473652"/>
          </a:xfrm>
          <a:prstGeom prst="rect">
            <a:avLst/>
          </a:prstGeom>
        </p:spPr>
        <p:txBody>
          <a:bodyPr>
            <a:normAutofit lnSpcReduction="10000"/>
          </a:bodyPr>
          <a:lstStyle>
            <a:lvl1pPr marL="144000" indent="-1440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mn-lt"/>
                <a:ea typeface="+mn-ea"/>
                <a:cs typeface="+mn-cs"/>
              </a:defRPr>
            </a:lvl1pPr>
            <a:lvl2pPr marL="432000" indent="-1440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2pPr>
            <a:lvl3pPr marL="720000" indent="-1296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1008000" indent="-122400" algn="l" defTabSz="914400" rtl="0" eaLnBrk="1" latinLnBrk="0" hangingPunct="1">
              <a:lnSpc>
                <a:spcPct val="100000"/>
              </a:lnSpc>
              <a:spcBef>
                <a:spcPts val="800"/>
              </a:spcBef>
              <a:buFont typeface="Arial" panose="020B0604020202020204" pitchFamily="34" charset="0"/>
              <a:buChar char="•"/>
              <a:defRPr sz="1400" kern="1200">
                <a:solidFill>
                  <a:schemeClr val="tx1"/>
                </a:solidFill>
                <a:latin typeface="+mn-lt"/>
                <a:ea typeface="+mn-ea"/>
                <a:cs typeface="+mn-cs"/>
              </a:defRPr>
            </a:lvl4pPr>
            <a:lvl5pPr marL="1296000" indent="-122400" algn="l" defTabSz="914400" rtl="0" eaLnBrk="1" latinLnBrk="0" hangingPunct="1">
              <a:lnSpc>
                <a:spcPct val="100000"/>
              </a:lnSpc>
              <a:spcBef>
                <a:spcPts val="8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600"/>
              </a:spcAft>
            </a:pPr>
            <a:r>
              <a:rPr lang="sv-SE" sz="1800" dirty="0"/>
              <a:t>Digitaliseringen förändrar våra arbetssätt och för att kunna nyttja digitaliseringen framgångsrikt behöver medarbetare vara digitalt förberedda och stadens chefer behöver ha förmåga att strategiskt leda digitalt utvecklingsarbete.</a:t>
            </a:r>
          </a:p>
          <a:p>
            <a:pPr>
              <a:lnSpc>
                <a:spcPct val="120000"/>
              </a:lnSpc>
              <a:spcAft>
                <a:spcPts val="600"/>
              </a:spcAft>
            </a:pPr>
            <a:r>
              <a:rPr lang="sv-SE" sz="1800" dirty="0"/>
              <a:t>Den digitala kunskapsnivån varierar mellan olika yrkesgrupper i staden och kompetensen behöver utvecklas hos de yrkesgrupper som dagligen möter våra medborgare. </a:t>
            </a:r>
            <a:endParaRPr lang="sv-SE" sz="500" dirty="0"/>
          </a:p>
        </p:txBody>
      </p:sp>
      <p:pic>
        <p:nvPicPr>
          <p:cNvPr id="37" name="Bild 36" descr="Linjepil: svag böj">
            <a:extLst>
              <a:ext uri="{FF2B5EF4-FFF2-40B4-BE49-F238E27FC236}">
                <a16:creationId xmlns:a16="http://schemas.microsoft.com/office/drawing/2014/main" id="{C8DD49D6-97A1-49E6-A8CD-F8E71E0516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50905" y="3152253"/>
            <a:ext cx="695325" cy="847725"/>
          </a:xfrm>
          <a:prstGeom prst="rect">
            <a:avLst/>
          </a:prstGeom>
        </p:spPr>
      </p:pic>
      <p:sp>
        <p:nvSpPr>
          <p:cNvPr id="38" name="Ellips 37">
            <a:extLst>
              <a:ext uri="{FF2B5EF4-FFF2-40B4-BE49-F238E27FC236}">
                <a16:creationId xmlns:a16="http://schemas.microsoft.com/office/drawing/2014/main" id="{EF3DC437-EBF6-428A-87CB-1DEC3350466C}"/>
              </a:ext>
            </a:extLst>
          </p:cNvPr>
          <p:cNvSpPr/>
          <p:nvPr/>
        </p:nvSpPr>
        <p:spPr>
          <a:xfrm>
            <a:off x="7791450" y="2203678"/>
            <a:ext cx="3961992" cy="3111272"/>
          </a:xfrm>
          <a:prstGeom prst="ellipse">
            <a:avLst/>
          </a:prstGeom>
          <a:effectLst>
            <a:outerShdw blurRad="50800" dist="50800" dir="5400000" algn="ctr" rotWithShape="0">
              <a:srgbClr val="000000">
                <a:alpha val="20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sv-SE" sz="1400" dirty="0"/>
          </a:p>
          <a:p>
            <a:pPr algn="ctr"/>
            <a:endParaRPr lang="sv-SE" sz="1400" dirty="0"/>
          </a:p>
          <a:p>
            <a:pPr algn="ctr"/>
            <a:endParaRPr lang="sv-SE" sz="1200" dirty="0"/>
          </a:p>
          <a:p>
            <a:pPr algn="ctr"/>
            <a:r>
              <a:rPr lang="sv-SE" sz="1400" dirty="0"/>
              <a:t>ESF-projektet ”Digitalt medarbetarskap” inom två av Solna stads förvaltningar: Barn- och utbildningsförvaltningen (BUF) och Omvårdnadsförvaltningen (OF). </a:t>
            </a:r>
          </a:p>
        </p:txBody>
      </p:sp>
      <p:pic>
        <p:nvPicPr>
          <p:cNvPr id="39" name="Picture 5" descr="En bild som visar clipart&#10;&#10;Beskrivning genererad med hög exakthet">
            <a:extLst>
              <a:ext uri="{FF2B5EF4-FFF2-40B4-BE49-F238E27FC236}">
                <a16:creationId xmlns:a16="http://schemas.microsoft.com/office/drawing/2014/main" id="{84A2E6C6-DF38-4F74-990B-9AD1F41F7FC9}"/>
              </a:ext>
            </a:extLst>
          </p:cNvPr>
          <p:cNvPicPr>
            <a:picLocks noChangeAspect="1"/>
          </p:cNvPicPr>
          <p:nvPr/>
        </p:nvPicPr>
        <p:blipFill>
          <a:blip r:embed="rId4"/>
          <a:stretch>
            <a:fillRect/>
          </a:stretch>
        </p:blipFill>
        <p:spPr>
          <a:xfrm>
            <a:off x="9414821" y="2550642"/>
            <a:ext cx="715249" cy="601611"/>
          </a:xfrm>
          <a:prstGeom prst="rect">
            <a:avLst/>
          </a:prstGeom>
        </p:spPr>
      </p:pic>
      <p:pic>
        <p:nvPicPr>
          <p:cNvPr id="8" name="Picture 5" descr="En bild som visar clipart&#10;&#10;Beskrivning genererad med hög exakthet">
            <a:extLst>
              <a:ext uri="{FF2B5EF4-FFF2-40B4-BE49-F238E27FC236}">
                <a16:creationId xmlns:a16="http://schemas.microsoft.com/office/drawing/2014/main" id="{70A3013F-766F-4554-BD79-817FE16931C4}"/>
              </a:ext>
            </a:extLst>
          </p:cNvPr>
          <p:cNvPicPr>
            <a:picLocks noChangeAspect="1"/>
          </p:cNvPicPr>
          <p:nvPr/>
        </p:nvPicPr>
        <p:blipFill>
          <a:blip r:embed="rId4"/>
          <a:stretch>
            <a:fillRect/>
          </a:stretch>
        </p:blipFill>
        <p:spPr>
          <a:xfrm>
            <a:off x="457009" y="6000750"/>
            <a:ext cx="715249" cy="601611"/>
          </a:xfrm>
          <a:prstGeom prst="rect">
            <a:avLst/>
          </a:prstGeom>
        </p:spPr>
      </p:pic>
    </p:spTree>
    <p:extLst>
      <p:ext uri="{BB962C8B-B14F-4D97-AF65-F5344CB8AC3E}">
        <p14:creationId xmlns:p14="http://schemas.microsoft.com/office/powerpoint/2010/main" val="3712101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5303981-E588-4137-AFEB-AACADAD0C93E}"/>
              </a:ext>
            </a:extLst>
          </p:cNvPr>
          <p:cNvSpPr>
            <a:spLocks noGrp="1"/>
          </p:cNvSpPr>
          <p:nvPr>
            <p:ph type="title"/>
          </p:nvPr>
        </p:nvSpPr>
        <p:spPr/>
        <p:txBody>
          <a:bodyPr/>
          <a:lstStyle/>
          <a:p>
            <a:r>
              <a:rPr lang="sv-SE" sz="3200" dirty="0"/>
              <a:t>Projektidé till hållbar organisation</a:t>
            </a:r>
            <a:endParaRPr lang="sv-SE" dirty="0"/>
          </a:p>
        </p:txBody>
      </p:sp>
      <p:sp>
        <p:nvSpPr>
          <p:cNvPr id="4" name="Platshållare för bildnummer 3">
            <a:extLst>
              <a:ext uri="{FF2B5EF4-FFF2-40B4-BE49-F238E27FC236}">
                <a16:creationId xmlns:a16="http://schemas.microsoft.com/office/drawing/2014/main" id="{BFDE14A3-686F-4B0C-B4A1-A8466B9B1585}"/>
              </a:ext>
            </a:extLst>
          </p:cNvPr>
          <p:cNvSpPr>
            <a:spLocks noGrp="1"/>
          </p:cNvSpPr>
          <p:nvPr>
            <p:ph type="sldNum" sz="quarter" idx="12"/>
          </p:nvPr>
        </p:nvSpPr>
        <p:spPr>
          <a:xfrm>
            <a:off x="11246936" y="189132"/>
            <a:ext cx="506506" cy="246156"/>
          </a:xfrm>
          <a:prstGeom prst="rect">
            <a:avLst/>
          </a:prstGeom>
        </p:spPr>
        <p:txBody>
          <a:bodyPr vert="horz" lIns="91440" tIns="45720" rIns="91440" bIns="45720" rtlCol="0" anchor="ctr"/>
          <a:lstStyle>
            <a:defPPr>
              <a:defRPr lang="sv-SE"/>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B1AAE6-ACE4-4818-9A0C-08527AA3C4AF}" type="slidenum">
              <a:rPr lang="sv-SE" smtClean="0"/>
              <a:pPr/>
              <a:t>3</a:t>
            </a:fld>
            <a:endParaRPr lang="sv-SE" noProof="0"/>
          </a:p>
        </p:txBody>
      </p:sp>
      <p:graphicFrame>
        <p:nvGraphicFramePr>
          <p:cNvPr id="32" name="Diagram 31">
            <a:extLst>
              <a:ext uri="{FF2B5EF4-FFF2-40B4-BE49-F238E27FC236}">
                <a16:creationId xmlns:a16="http://schemas.microsoft.com/office/drawing/2014/main" id="{56D7308F-44F7-44D1-A78C-1B2E453F0252}"/>
              </a:ext>
            </a:extLst>
          </p:cNvPr>
          <p:cNvGraphicFramePr/>
          <p:nvPr>
            <p:extLst>
              <p:ext uri="{D42A27DB-BD31-4B8C-83A1-F6EECF244321}">
                <p14:modId xmlns:p14="http://schemas.microsoft.com/office/powerpoint/2010/main" val="1506438743"/>
              </p:ext>
            </p:extLst>
          </p:nvPr>
        </p:nvGraphicFramePr>
        <p:xfrm>
          <a:off x="1540016" y="1495586"/>
          <a:ext cx="7869739" cy="3409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 name="textruta 32">
            <a:extLst>
              <a:ext uri="{FF2B5EF4-FFF2-40B4-BE49-F238E27FC236}">
                <a16:creationId xmlns:a16="http://schemas.microsoft.com/office/drawing/2014/main" id="{ACA72D27-3F72-4291-81C9-5A1BED575D27}"/>
              </a:ext>
            </a:extLst>
          </p:cNvPr>
          <p:cNvSpPr txBox="1"/>
          <p:nvPr/>
        </p:nvSpPr>
        <p:spPr>
          <a:xfrm>
            <a:off x="273804" y="3868148"/>
            <a:ext cx="2825857" cy="1661993"/>
          </a:xfrm>
          <a:prstGeom prst="rect">
            <a:avLst/>
          </a:prstGeom>
          <a:effectLst>
            <a:outerShdw blurRad="50800" dist="50800" dir="5400000" algn="ctr" rotWithShape="0">
              <a:srgbClr val="000000">
                <a:alpha val="30000"/>
              </a:srgbClr>
            </a:outerShdw>
          </a:effectLst>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sv-SE" sz="1100" b="1" dirty="0">
                <a:solidFill>
                  <a:schemeClr val="tx1"/>
                </a:solidFill>
              </a:rPr>
              <a:t>Projektidé:</a:t>
            </a:r>
          </a:p>
          <a:p>
            <a:endParaRPr lang="sv-SE" sz="1100" b="1" dirty="0">
              <a:solidFill>
                <a:schemeClr val="tx1"/>
              </a:solidFill>
            </a:endParaRPr>
          </a:p>
          <a:p>
            <a:pPr marL="171450" indent="-171450">
              <a:buFont typeface="Arial" panose="020B0604020202020204" pitchFamily="34" charset="0"/>
              <a:buChar char="•"/>
            </a:pPr>
            <a:r>
              <a:rPr lang="sv-SE" sz="1100" dirty="0"/>
              <a:t>Höja kompetensen kring digitala system och verktyg. </a:t>
            </a:r>
          </a:p>
          <a:p>
            <a:endParaRPr lang="sv-SE" sz="1100" dirty="0"/>
          </a:p>
          <a:p>
            <a:pPr marL="171450" indent="-171450">
              <a:buFont typeface="Arial" panose="020B0604020202020204" pitchFamily="34" charset="0"/>
              <a:buChar char="•"/>
            </a:pPr>
            <a:r>
              <a:rPr lang="sv-SE" sz="1100" dirty="0">
                <a:solidFill>
                  <a:schemeClr val="tx1"/>
                </a:solidFill>
              </a:rPr>
              <a:t>Hitta arbetsformer så att digitaliseringen är ett naturligt inslag när vi utvecklar vår verksamhet.</a:t>
            </a:r>
          </a:p>
          <a:p>
            <a:endParaRPr lang="sv-SE" sz="1400" dirty="0">
              <a:solidFill>
                <a:schemeClr val="tx1"/>
              </a:solidFill>
            </a:endParaRPr>
          </a:p>
        </p:txBody>
      </p:sp>
      <p:pic>
        <p:nvPicPr>
          <p:cNvPr id="34" name="Bild 33" descr="Linjepil: medsols böj">
            <a:extLst>
              <a:ext uri="{FF2B5EF4-FFF2-40B4-BE49-F238E27FC236}">
                <a16:creationId xmlns:a16="http://schemas.microsoft.com/office/drawing/2014/main" id="{018FF785-F5FB-48B1-BC02-BE33D5C49B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4280797">
            <a:off x="778283" y="3091718"/>
            <a:ext cx="558489" cy="541923"/>
          </a:xfrm>
          <a:prstGeom prst="rect">
            <a:avLst/>
          </a:prstGeom>
        </p:spPr>
      </p:pic>
      <p:sp>
        <p:nvSpPr>
          <p:cNvPr id="35" name="textruta 34">
            <a:extLst>
              <a:ext uri="{FF2B5EF4-FFF2-40B4-BE49-F238E27FC236}">
                <a16:creationId xmlns:a16="http://schemas.microsoft.com/office/drawing/2014/main" id="{0F2D41A8-72C7-41F1-B72B-0530084A479A}"/>
              </a:ext>
            </a:extLst>
          </p:cNvPr>
          <p:cNvSpPr txBox="1"/>
          <p:nvPr/>
        </p:nvSpPr>
        <p:spPr>
          <a:xfrm>
            <a:off x="9716068" y="2274838"/>
            <a:ext cx="1919798" cy="2308324"/>
          </a:xfrm>
          <a:prstGeom prst="rect">
            <a:avLst/>
          </a:prstGeom>
          <a:effectLst>
            <a:outerShdw blurRad="50800" dist="50800" dir="5400000" algn="ctr" rotWithShape="0">
              <a:srgbClr val="000000">
                <a:alpha val="30000"/>
              </a:srgbClr>
            </a:outerShdw>
          </a:effectLst>
        </p:spPr>
        <p:style>
          <a:lnRef idx="2">
            <a:schemeClr val="accent1"/>
          </a:lnRef>
          <a:fillRef idx="1">
            <a:schemeClr val="lt1"/>
          </a:fillRef>
          <a:effectRef idx="0">
            <a:schemeClr val="accent1"/>
          </a:effectRef>
          <a:fontRef idx="minor">
            <a:schemeClr val="dk1"/>
          </a:fontRef>
        </p:style>
        <p:txBody>
          <a:bodyPr wrap="square" rtlCol="0" anchor="t">
            <a:spAutoFit/>
          </a:bodyPr>
          <a:lstStyle/>
          <a:p>
            <a:r>
              <a:rPr lang="sv-SE" sz="1100" b="1" dirty="0">
                <a:solidFill>
                  <a:schemeClr val="tx1"/>
                </a:solidFill>
              </a:rPr>
              <a:t>Effekter vid projektavslut:</a:t>
            </a:r>
          </a:p>
          <a:p>
            <a:endParaRPr lang="sv-SE" sz="1100" b="1" dirty="0">
              <a:solidFill>
                <a:schemeClr val="tx1"/>
              </a:solidFill>
            </a:endParaRPr>
          </a:p>
          <a:p>
            <a:pPr marL="171450" indent="-171450">
              <a:buFont typeface="Arial" panose="020B0604020202020204" pitchFamily="34" charset="0"/>
              <a:buChar char="•"/>
            </a:pPr>
            <a:r>
              <a:rPr lang="sv-SE" sz="1100" dirty="0">
                <a:solidFill>
                  <a:schemeClr val="tx1"/>
                </a:solidFill>
              </a:rPr>
              <a:t>Ökad digital kompetens och medvetenhet har bidragit till ökad effektivitet och mindre stress kopplat till digitala verktyg.</a:t>
            </a:r>
          </a:p>
          <a:p>
            <a:endParaRPr lang="sv-SE" sz="1100" dirty="0">
              <a:solidFill>
                <a:schemeClr val="tx1"/>
              </a:solidFill>
            </a:endParaRPr>
          </a:p>
          <a:p>
            <a:pPr marL="171450" indent="-171450">
              <a:buFont typeface="Arial" panose="020B0604020202020204" pitchFamily="34" charset="0"/>
              <a:buChar char="•"/>
            </a:pPr>
            <a:r>
              <a:rPr lang="sv-SE" sz="1100" dirty="0">
                <a:solidFill>
                  <a:schemeClr val="tx1"/>
                </a:solidFill>
              </a:rPr>
              <a:t>Hållbar organisation för ständig adekvat digital utveckling.</a:t>
            </a:r>
          </a:p>
          <a:p>
            <a:pPr algn="ctr"/>
            <a:endParaRPr lang="sv-SE" sz="1200" dirty="0">
              <a:solidFill>
                <a:schemeClr val="tx1"/>
              </a:solidFill>
            </a:endParaRPr>
          </a:p>
        </p:txBody>
      </p:sp>
      <p:pic>
        <p:nvPicPr>
          <p:cNvPr id="8" name="Picture 5" descr="En bild som visar clipart&#10;&#10;Beskrivning genererad med hög exakthet">
            <a:extLst>
              <a:ext uri="{FF2B5EF4-FFF2-40B4-BE49-F238E27FC236}">
                <a16:creationId xmlns:a16="http://schemas.microsoft.com/office/drawing/2014/main" id="{5CC13C6E-937B-4ABD-9CDF-06608041A3CD}"/>
              </a:ext>
            </a:extLst>
          </p:cNvPr>
          <p:cNvPicPr>
            <a:picLocks noChangeAspect="1"/>
          </p:cNvPicPr>
          <p:nvPr/>
        </p:nvPicPr>
        <p:blipFill>
          <a:blip r:embed="rId9"/>
          <a:stretch>
            <a:fillRect/>
          </a:stretch>
        </p:blipFill>
        <p:spPr>
          <a:xfrm>
            <a:off x="457009" y="6000750"/>
            <a:ext cx="715249" cy="601611"/>
          </a:xfrm>
          <a:prstGeom prst="rect">
            <a:avLst/>
          </a:prstGeom>
        </p:spPr>
      </p:pic>
    </p:spTree>
    <p:extLst>
      <p:ext uri="{BB962C8B-B14F-4D97-AF65-F5344CB8AC3E}">
        <p14:creationId xmlns:p14="http://schemas.microsoft.com/office/powerpoint/2010/main" val="2493697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43F66B-63D1-4029-AC5D-CA27FC47FA1C}"/>
              </a:ext>
            </a:extLst>
          </p:cNvPr>
          <p:cNvSpPr>
            <a:spLocks noGrp="1"/>
          </p:cNvSpPr>
          <p:nvPr>
            <p:ph type="title"/>
          </p:nvPr>
        </p:nvSpPr>
        <p:spPr/>
        <p:txBody>
          <a:bodyPr>
            <a:noAutofit/>
          </a:bodyPr>
          <a:lstStyle/>
          <a:p>
            <a:r>
              <a:rPr lang="sv-SE" dirty="0"/>
              <a:t>Övergripande aktiviteter i projektet</a:t>
            </a:r>
            <a:endParaRPr lang="sv-SE" b="1" dirty="0">
              <a:latin typeface="Arial" panose="020B0604020202020204" pitchFamily="34" charset="0"/>
              <a:cs typeface="Arial" panose="020B0604020202020204" pitchFamily="34" charset="0"/>
            </a:endParaRPr>
          </a:p>
        </p:txBody>
      </p:sp>
      <p:pic>
        <p:nvPicPr>
          <p:cNvPr id="7" name="Picture 5" descr="En bild som visar clipart&#10;&#10;Beskrivning genererad med hög exakthet">
            <a:extLst>
              <a:ext uri="{FF2B5EF4-FFF2-40B4-BE49-F238E27FC236}">
                <a16:creationId xmlns:a16="http://schemas.microsoft.com/office/drawing/2014/main" id="{C63CF095-71F6-445E-99E6-5476354FECFC}"/>
              </a:ext>
            </a:extLst>
          </p:cNvPr>
          <p:cNvPicPr>
            <a:picLocks noChangeAspect="1"/>
          </p:cNvPicPr>
          <p:nvPr/>
        </p:nvPicPr>
        <p:blipFill>
          <a:blip r:embed="rId2"/>
          <a:stretch>
            <a:fillRect/>
          </a:stretch>
        </p:blipFill>
        <p:spPr>
          <a:xfrm>
            <a:off x="457009" y="6000750"/>
            <a:ext cx="715249" cy="601611"/>
          </a:xfrm>
          <a:prstGeom prst="rect">
            <a:avLst/>
          </a:prstGeom>
        </p:spPr>
      </p:pic>
      <p:sp>
        <p:nvSpPr>
          <p:cNvPr id="8" name="Rektangel: rundade hörn 7">
            <a:extLst>
              <a:ext uri="{FF2B5EF4-FFF2-40B4-BE49-F238E27FC236}">
                <a16:creationId xmlns:a16="http://schemas.microsoft.com/office/drawing/2014/main" id="{2DD062C3-F9C1-4413-9DFC-C21CC6BC6B84}"/>
              </a:ext>
            </a:extLst>
          </p:cNvPr>
          <p:cNvSpPr/>
          <p:nvPr/>
        </p:nvSpPr>
        <p:spPr>
          <a:xfrm>
            <a:off x="1110878" y="1760914"/>
            <a:ext cx="5228938" cy="84461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1400" dirty="0">
                <a:solidFill>
                  <a:schemeClr val="tx1"/>
                </a:solidFill>
              </a:rPr>
              <a:t>Medarbetare och chefer genomgår målgruppsanpassade kompetensutvecklingsinsatser. </a:t>
            </a:r>
          </a:p>
        </p:txBody>
      </p:sp>
      <p:sp>
        <p:nvSpPr>
          <p:cNvPr id="9" name="Rektangel: rundade hörn 8">
            <a:extLst>
              <a:ext uri="{FF2B5EF4-FFF2-40B4-BE49-F238E27FC236}">
                <a16:creationId xmlns:a16="http://schemas.microsoft.com/office/drawing/2014/main" id="{A1FE8D7B-EEF5-42E1-A1B2-40D74EE4892A}"/>
              </a:ext>
            </a:extLst>
          </p:cNvPr>
          <p:cNvSpPr/>
          <p:nvPr/>
        </p:nvSpPr>
        <p:spPr>
          <a:xfrm>
            <a:off x="1110879" y="4811272"/>
            <a:ext cx="5226580" cy="84461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1400" dirty="0"/>
              <a:t>Organisationen tar fram nya strukturer, processer och roller för att stötta användandet av adekvata digitala verktyg.</a:t>
            </a:r>
          </a:p>
        </p:txBody>
      </p:sp>
      <p:sp>
        <p:nvSpPr>
          <p:cNvPr id="10" name="Rektangel: rundade hörn 9">
            <a:extLst>
              <a:ext uri="{FF2B5EF4-FFF2-40B4-BE49-F238E27FC236}">
                <a16:creationId xmlns:a16="http://schemas.microsoft.com/office/drawing/2014/main" id="{85F7C269-DFB6-4559-8906-1300A877F0F2}"/>
              </a:ext>
            </a:extLst>
          </p:cNvPr>
          <p:cNvSpPr/>
          <p:nvPr/>
        </p:nvSpPr>
        <p:spPr>
          <a:xfrm>
            <a:off x="1110878" y="2818647"/>
            <a:ext cx="5228937" cy="84346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1400" dirty="0"/>
              <a:t>E-utbildningar och lathundar produceras och implementeras i en </a:t>
            </a:r>
            <a:r>
              <a:rPr lang="sv-SE" sz="1400" dirty="0" err="1"/>
              <a:t>lärplattform</a:t>
            </a:r>
            <a:r>
              <a:rPr lang="sv-SE" sz="1400" dirty="0"/>
              <a:t>. </a:t>
            </a:r>
          </a:p>
        </p:txBody>
      </p:sp>
      <p:sp>
        <p:nvSpPr>
          <p:cNvPr id="11" name="Rektangel: rundade hörn 10">
            <a:extLst>
              <a:ext uri="{FF2B5EF4-FFF2-40B4-BE49-F238E27FC236}">
                <a16:creationId xmlns:a16="http://schemas.microsoft.com/office/drawing/2014/main" id="{F9071545-23A8-4A67-B629-16078C265E0D}"/>
              </a:ext>
            </a:extLst>
          </p:cNvPr>
          <p:cNvSpPr/>
          <p:nvPr/>
        </p:nvSpPr>
        <p:spPr>
          <a:xfrm>
            <a:off x="1110878" y="3798208"/>
            <a:ext cx="5226581" cy="84461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sz="1400" dirty="0"/>
              <a:t>Chefer rustas med kompetens i att leda digital utveckling.</a:t>
            </a:r>
          </a:p>
        </p:txBody>
      </p:sp>
      <p:sp>
        <p:nvSpPr>
          <p:cNvPr id="12" name="Moln 11">
            <a:extLst>
              <a:ext uri="{FF2B5EF4-FFF2-40B4-BE49-F238E27FC236}">
                <a16:creationId xmlns:a16="http://schemas.microsoft.com/office/drawing/2014/main" id="{22E2DF6C-2024-43C5-8C24-836E1393A242}"/>
              </a:ext>
            </a:extLst>
          </p:cNvPr>
          <p:cNvSpPr/>
          <p:nvPr/>
        </p:nvSpPr>
        <p:spPr>
          <a:xfrm>
            <a:off x="7896200" y="1988840"/>
            <a:ext cx="3672408" cy="3096343"/>
          </a:xfrm>
          <a:prstGeom prst="cloud">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endParaRPr lang="sv-SE" sz="1400" kern="0" dirty="0">
              <a:solidFill>
                <a:srgbClr val="000000"/>
              </a:solidFill>
              <a:latin typeface="+mj-lt"/>
              <a:ea typeface="Verdana" panose="020B0604030504040204" pitchFamily="34" charset="0"/>
              <a:cs typeface="Verdana" panose="020B0604030504040204" pitchFamily="34" charset="0"/>
            </a:endParaRPr>
          </a:p>
          <a:p>
            <a:pPr algn="ctr"/>
            <a:endParaRPr lang="sv-SE" sz="1400" kern="0" dirty="0">
              <a:solidFill>
                <a:srgbClr val="000000"/>
              </a:solidFill>
              <a:latin typeface="+mj-lt"/>
              <a:ea typeface="Verdana" panose="020B0604030504040204" pitchFamily="34" charset="0"/>
              <a:cs typeface="Verdana" panose="020B0604030504040204" pitchFamily="34" charset="0"/>
            </a:endParaRPr>
          </a:p>
          <a:p>
            <a:pPr algn="ctr"/>
            <a:r>
              <a:rPr lang="sv-SE" sz="1400" kern="0" dirty="0">
                <a:solidFill>
                  <a:srgbClr val="000000"/>
                </a:solidFill>
                <a:latin typeface="+mj-lt"/>
                <a:ea typeface="Verdana" panose="020B0604030504040204" pitchFamily="34" charset="0"/>
                <a:cs typeface="Verdana" panose="020B0604030504040204" pitchFamily="34" charset="0"/>
              </a:rPr>
              <a:t>Ökad digital kompetens och medvetenhet har bidragit till ökad effektivitet och mindre stress kopplat till digitala verktyg.</a:t>
            </a:r>
          </a:p>
          <a:p>
            <a:pPr algn="ctr"/>
            <a:r>
              <a:rPr lang="sv-SE" sz="1400" kern="0" dirty="0">
                <a:solidFill>
                  <a:srgbClr val="000000"/>
                </a:solidFill>
                <a:latin typeface="+mj-lt"/>
                <a:ea typeface="Verdana" panose="020B0604030504040204" pitchFamily="34" charset="0"/>
                <a:cs typeface="Verdana" panose="020B0604030504040204" pitchFamily="34" charset="0"/>
              </a:rPr>
              <a:t>+ </a:t>
            </a:r>
          </a:p>
          <a:p>
            <a:pPr algn="ctr"/>
            <a:r>
              <a:rPr lang="sv-SE" sz="1400" kern="0" dirty="0">
                <a:solidFill>
                  <a:srgbClr val="000000"/>
                </a:solidFill>
                <a:latin typeface="+mj-lt"/>
                <a:ea typeface="Verdana" panose="020B0604030504040204" pitchFamily="34" charset="0"/>
                <a:cs typeface="Verdana" panose="020B0604030504040204" pitchFamily="34" charset="0"/>
              </a:rPr>
              <a:t>B</a:t>
            </a:r>
            <a:r>
              <a:rPr lang="sv-SE" sz="1400" dirty="0">
                <a:solidFill>
                  <a:srgbClr val="000000"/>
                </a:solidFill>
                <a:latin typeface="+mj-lt"/>
                <a:ea typeface="Verdana" panose="020B0604030504040204" pitchFamily="34" charset="0"/>
                <a:cs typeface="Verdana" panose="020B0604030504040204" pitchFamily="34" charset="0"/>
              </a:rPr>
              <a:t>erörda verksamheter har en hållbar organisation för ständig adekvat digital utveckling. </a:t>
            </a:r>
          </a:p>
          <a:p>
            <a:pPr algn="ctr"/>
            <a:r>
              <a:rPr lang="sv-SE" sz="1400" b="1" kern="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sv-SE" sz="1400" b="1" dirty="0"/>
          </a:p>
        </p:txBody>
      </p:sp>
      <p:pic>
        <p:nvPicPr>
          <p:cNvPr id="14" name="Bild 13" descr="Linjepil: rak">
            <a:extLst>
              <a:ext uri="{FF2B5EF4-FFF2-40B4-BE49-F238E27FC236}">
                <a16:creationId xmlns:a16="http://schemas.microsoft.com/office/drawing/2014/main" id="{FF3F3A74-0A09-491F-BE19-A2713CC354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6669437" y="3032501"/>
            <a:ext cx="792997" cy="792997"/>
          </a:xfrm>
          <a:prstGeom prst="rect">
            <a:avLst/>
          </a:prstGeom>
        </p:spPr>
      </p:pic>
    </p:spTree>
    <p:extLst>
      <p:ext uri="{BB962C8B-B14F-4D97-AF65-F5344CB8AC3E}">
        <p14:creationId xmlns:p14="http://schemas.microsoft.com/office/powerpoint/2010/main" val="329133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ubrik 17">
            <a:extLst>
              <a:ext uri="{FF2B5EF4-FFF2-40B4-BE49-F238E27FC236}">
                <a16:creationId xmlns:a16="http://schemas.microsoft.com/office/drawing/2014/main" id="{C3BBD695-A0D1-477B-A218-CF153A462955}"/>
              </a:ext>
            </a:extLst>
          </p:cNvPr>
          <p:cNvSpPr>
            <a:spLocks noGrp="1"/>
          </p:cNvSpPr>
          <p:nvPr>
            <p:ph type="title"/>
          </p:nvPr>
        </p:nvSpPr>
        <p:spPr/>
        <p:txBody>
          <a:bodyPr>
            <a:normAutofit/>
          </a:bodyPr>
          <a:lstStyle/>
          <a:p>
            <a:r>
              <a:rPr lang="sv-SE" dirty="0"/>
              <a:t>Organisation</a:t>
            </a:r>
            <a:endParaRPr lang="sv-SE" sz="1800" dirty="0"/>
          </a:p>
        </p:txBody>
      </p:sp>
      <p:pic>
        <p:nvPicPr>
          <p:cNvPr id="21" name="Picture 5" descr="En bild som visar clipart&#10;&#10;Beskrivning genererad med hög exakthet">
            <a:extLst>
              <a:ext uri="{FF2B5EF4-FFF2-40B4-BE49-F238E27FC236}">
                <a16:creationId xmlns:a16="http://schemas.microsoft.com/office/drawing/2014/main" id="{1739D78F-CF2A-4449-80B3-193E1E659352}"/>
              </a:ext>
            </a:extLst>
          </p:cNvPr>
          <p:cNvPicPr>
            <a:picLocks noChangeAspect="1"/>
          </p:cNvPicPr>
          <p:nvPr/>
        </p:nvPicPr>
        <p:blipFill>
          <a:blip r:embed="rId2"/>
          <a:stretch>
            <a:fillRect/>
          </a:stretch>
        </p:blipFill>
        <p:spPr>
          <a:xfrm>
            <a:off x="457009" y="6000750"/>
            <a:ext cx="715249" cy="601611"/>
          </a:xfrm>
          <a:prstGeom prst="rect">
            <a:avLst/>
          </a:prstGeom>
        </p:spPr>
      </p:pic>
      <p:sp>
        <p:nvSpPr>
          <p:cNvPr id="19" name="Rektangel: rundade hörn 18">
            <a:extLst>
              <a:ext uri="{FF2B5EF4-FFF2-40B4-BE49-F238E27FC236}">
                <a16:creationId xmlns:a16="http://schemas.microsoft.com/office/drawing/2014/main" id="{15E9021D-0044-438E-862D-8F774B3DD624}"/>
              </a:ext>
            </a:extLst>
          </p:cNvPr>
          <p:cNvSpPr/>
          <p:nvPr/>
        </p:nvSpPr>
        <p:spPr>
          <a:xfrm>
            <a:off x="1061724" y="1916832"/>
            <a:ext cx="5832648" cy="72008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dirty="0"/>
              <a:t>Styrgrupp</a:t>
            </a:r>
            <a:endParaRPr lang="sv-SE" sz="1400" dirty="0"/>
          </a:p>
        </p:txBody>
      </p:sp>
      <p:sp>
        <p:nvSpPr>
          <p:cNvPr id="24" name="Rektangel: rundade hörn 23">
            <a:extLst>
              <a:ext uri="{FF2B5EF4-FFF2-40B4-BE49-F238E27FC236}">
                <a16:creationId xmlns:a16="http://schemas.microsoft.com/office/drawing/2014/main" id="{1E6A7576-FEB4-4279-9BE1-6CE103A72766}"/>
              </a:ext>
            </a:extLst>
          </p:cNvPr>
          <p:cNvSpPr/>
          <p:nvPr/>
        </p:nvSpPr>
        <p:spPr>
          <a:xfrm>
            <a:off x="1055440" y="2857509"/>
            <a:ext cx="2843022" cy="72008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dirty="0"/>
              <a:t>Huvudprojektledare</a:t>
            </a:r>
            <a:endParaRPr lang="sv-SE" sz="1400" dirty="0"/>
          </a:p>
        </p:txBody>
      </p:sp>
      <p:sp>
        <p:nvSpPr>
          <p:cNvPr id="26" name="Rektangel: rundade hörn 25">
            <a:extLst>
              <a:ext uri="{FF2B5EF4-FFF2-40B4-BE49-F238E27FC236}">
                <a16:creationId xmlns:a16="http://schemas.microsoft.com/office/drawing/2014/main" id="{684F55D5-ADE6-4C71-8DA6-4787F0E86090}"/>
              </a:ext>
            </a:extLst>
          </p:cNvPr>
          <p:cNvSpPr/>
          <p:nvPr/>
        </p:nvSpPr>
        <p:spPr>
          <a:xfrm>
            <a:off x="1066797" y="4653136"/>
            <a:ext cx="2835510" cy="72008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dirty="0"/>
              <a:t>Digitala kompetensledare</a:t>
            </a:r>
            <a:endParaRPr lang="sv-SE" sz="1400" dirty="0"/>
          </a:p>
        </p:txBody>
      </p:sp>
      <p:sp>
        <p:nvSpPr>
          <p:cNvPr id="27" name="Rektangel: rundade hörn 26">
            <a:extLst>
              <a:ext uri="{FF2B5EF4-FFF2-40B4-BE49-F238E27FC236}">
                <a16:creationId xmlns:a16="http://schemas.microsoft.com/office/drawing/2014/main" id="{201E2610-B926-4FC4-9F29-1378B732D62B}"/>
              </a:ext>
            </a:extLst>
          </p:cNvPr>
          <p:cNvSpPr/>
          <p:nvPr/>
        </p:nvSpPr>
        <p:spPr>
          <a:xfrm>
            <a:off x="4076435" y="2857509"/>
            <a:ext cx="2800102" cy="72008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dirty="0"/>
              <a:t>Projektsamordnare, ekonom, HR</a:t>
            </a:r>
            <a:endParaRPr lang="sv-SE" sz="1400" dirty="0"/>
          </a:p>
        </p:txBody>
      </p:sp>
      <p:sp>
        <p:nvSpPr>
          <p:cNvPr id="28" name="Rektangel: rundade hörn 27">
            <a:extLst>
              <a:ext uri="{FF2B5EF4-FFF2-40B4-BE49-F238E27FC236}">
                <a16:creationId xmlns:a16="http://schemas.microsoft.com/office/drawing/2014/main" id="{10BC185B-B93A-4C3A-9032-7C61EA05DC8D}"/>
              </a:ext>
            </a:extLst>
          </p:cNvPr>
          <p:cNvSpPr/>
          <p:nvPr/>
        </p:nvSpPr>
        <p:spPr>
          <a:xfrm>
            <a:off x="4094270" y="3778539"/>
            <a:ext cx="2835510" cy="72008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dirty="0"/>
              <a:t>Delprojektledare BUF</a:t>
            </a:r>
            <a:endParaRPr lang="sv-SE" sz="1400" dirty="0"/>
          </a:p>
        </p:txBody>
      </p:sp>
      <p:sp>
        <p:nvSpPr>
          <p:cNvPr id="29" name="Rektangel: rundade hörn 28">
            <a:extLst>
              <a:ext uri="{FF2B5EF4-FFF2-40B4-BE49-F238E27FC236}">
                <a16:creationId xmlns:a16="http://schemas.microsoft.com/office/drawing/2014/main" id="{07E17981-FB36-498B-9D59-592C3358EDE4}"/>
              </a:ext>
            </a:extLst>
          </p:cNvPr>
          <p:cNvSpPr/>
          <p:nvPr/>
        </p:nvSpPr>
        <p:spPr>
          <a:xfrm>
            <a:off x="1062952" y="3778539"/>
            <a:ext cx="2835510" cy="72008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dirty="0"/>
              <a:t>Delprojektledare OF</a:t>
            </a:r>
            <a:endParaRPr lang="sv-SE" sz="1400" dirty="0"/>
          </a:p>
        </p:txBody>
      </p:sp>
      <p:sp>
        <p:nvSpPr>
          <p:cNvPr id="30" name="Rektangel: rundade hörn 29">
            <a:extLst>
              <a:ext uri="{FF2B5EF4-FFF2-40B4-BE49-F238E27FC236}">
                <a16:creationId xmlns:a16="http://schemas.microsoft.com/office/drawing/2014/main" id="{1EA5B4AC-BB08-4D6C-8D7B-68EF1234B7A5}"/>
              </a:ext>
            </a:extLst>
          </p:cNvPr>
          <p:cNvSpPr/>
          <p:nvPr/>
        </p:nvSpPr>
        <p:spPr>
          <a:xfrm>
            <a:off x="4094270" y="4653136"/>
            <a:ext cx="2835510" cy="72008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sv-SE" dirty="0"/>
              <a:t>Digitala kompetensledare</a:t>
            </a:r>
            <a:endParaRPr lang="sv-SE" sz="1400" dirty="0"/>
          </a:p>
        </p:txBody>
      </p:sp>
      <p:sp>
        <p:nvSpPr>
          <p:cNvPr id="20" name="Ellips 19">
            <a:extLst>
              <a:ext uri="{FF2B5EF4-FFF2-40B4-BE49-F238E27FC236}">
                <a16:creationId xmlns:a16="http://schemas.microsoft.com/office/drawing/2014/main" id="{52BACC5E-E2B2-4E6A-8957-A1C6B6A2EFCD}"/>
              </a:ext>
            </a:extLst>
          </p:cNvPr>
          <p:cNvSpPr/>
          <p:nvPr/>
        </p:nvSpPr>
        <p:spPr>
          <a:xfrm>
            <a:off x="8353721" y="3790174"/>
            <a:ext cx="1940843" cy="1368152"/>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dirty="0"/>
              <a:t>Extern utvärderare</a:t>
            </a:r>
          </a:p>
        </p:txBody>
      </p:sp>
      <p:sp>
        <p:nvSpPr>
          <p:cNvPr id="31" name="Ellips 30">
            <a:extLst>
              <a:ext uri="{FF2B5EF4-FFF2-40B4-BE49-F238E27FC236}">
                <a16:creationId xmlns:a16="http://schemas.microsoft.com/office/drawing/2014/main" id="{3C887076-3873-4EE0-8651-85B8E06810A1}"/>
              </a:ext>
            </a:extLst>
          </p:cNvPr>
          <p:cNvSpPr/>
          <p:nvPr/>
        </p:nvSpPr>
        <p:spPr>
          <a:xfrm>
            <a:off x="8328247" y="2060847"/>
            <a:ext cx="1940843" cy="1440907"/>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dirty="0"/>
              <a:t>ESF</a:t>
            </a:r>
          </a:p>
        </p:txBody>
      </p:sp>
    </p:spTree>
    <p:extLst>
      <p:ext uri="{BB962C8B-B14F-4D97-AF65-F5344CB8AC3E}">
        <p14:creationId xmlns:p14="http://schemas.microsoft.com/office/powerpoint/2010/main" val="295652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5303981-E588-4137-AFEB-AACADAD0C93E}"/>
              </a:ext>
            </a:extLst>
          </p:cNvPr>
          <p:cNvSpPr>
            <a:spLocks noGrp="1"/>
          </p:cNvSpPr>
          <p:nvPr>
            <p:ph type="title"/>
          </p:nvPr>
        </p:nvSpPr>
        <p:spPr/>
        <p:txBody>
          <a:bodyPr/>
          <a:lstStyle/>
          <a:p>
            <a:r>
              <a:rPr lang="sv-SE" dirty="0"/>
              <a:t>Huvudaktiviteter Omvårdnadsförvaltningen</a:t>
            </a:r>
          </a:p>
        </p:txBody>
      </p:sp>
      <p:sp>
        <p:nvSpPr>
          <p:cNvPr id="2" name="Platshållare för innehåll 1">
            <a:extLst>
              <a:ext uri="{FF2B5EF4-FFF2-40B4-BE49-F238E27FC236}">
                <a16:creationId xmlns:a16="http://schemas.microsoft.com/office/drawing/2014/main" id="{2017A2BB-0841-44CA-AB26-42DE96DCA9E6}"/>
              </a:ext>
            </a:extLst>
          </p:cNvPr>
          <p:cNvSpPr>
            <a:spLocks noGrp="1"/>
          </p:cNvSpPr>
          <p:nvPr>
            <p:ph sz="quarter" idx="12"/>
          </p:nvPr>
        </p:nvSpPr>
        <p:spPr/>
        <p:txBody>
          <a:bodyPr/>
          <a:lstStyle/>
          <a:p>
            <a:r>
              <a:rPr lang="sv-SE" dirty="0"/>
              <a:t>Höja kompetens till nivå att kunna utföra befintliga digitala arbetsuppgifter</a:t>
            </a:r>
          </a:p>
          <a:p>
            <a:pPr marL="0" indent="0">
              <a:buNone/>
            </a:pPr>
            <a:endParaRPr lang="sv-SE" dirty="0"/>
          </a:p>
          <a:p>
            <a:r>
              <a:rPr lang="sv-SE" dirty="0"/>
              <a:t>Skapa organisation för att vidmakthålla och utveckla kompetens</a:t>
            </a:r>
          </a:p>
          <a:p>
            <a:pPr marL="0" indent="0">
              <a:buNone/>
            </a:pPr>
            <a:endParaRPr lang="sv-SE" dirty="0"/>
          </a:p>
        </p:txBody>
      </p:sp>
      <p:sp>
        <p:nvSpPr>
          <p:cNvPr id="4" name="Platshållare för bildnummer 3">
            <a:extLst>
              <a:ext uri="{FF2B5EF4-FFF2-40B4-BE49-F238E27FC236}">
                <a16:creationId xmlns:a16="http://schemas.microsoft.com/office/drawing/2014/main" id="{BFDE14A3-686F-4B0C-B4A1-A8466B9B1585}"/>
              </a:ext>
            </a:extLst>
          </p:cNvPr>
          <p:cNvSpPr>
            <a:spLocks noGrp="1"/>
          </p:cNvSpPr>
          <p:nvPr>
            <p:ph type="sldNum" sz="quarter" idx="4"/>
          </p:nvPr>
        </p:nvSpPr>
        <p:spPr>
          <a:prstGeom prst="rect">
            <a:avLst/>
          </a:prstGeom>
        </p:spPr>
        <p:txBody>
          <a:bodyPr vert="horz" lIns="91440" tIns="45720" rIns="91440" bIns="45720" rtlCol="0" anchor="ctr"/>
          <a:lstStyle>
            <a:defPPr>
              <a:defRPr lang="sv-SE"/>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B1AAE6-ACE4-4818-9A0C-08527AA3C4AF}" type="slidenum">
              <a:rPr lang="sv-SE" smtClean="0"/>
              <a:pPr/>
              <a:t>6</a:t>
            </a:fld>
            <a:endParaRPr lang="sv-SE" noProof="0"/>
          </a:p>
        </p:txBody>
      </p:sp>
      <p:pic>
        <p:nvPicPr>
          <p:cNvPr id="8" name="Picture 5" descr="En bild som visar clipart&#10;&#10;Beskrivning genererad med hög exakthet">
            <a:extLst>
              <a:ext uri="{FF2B5EF4-FFF2-40B4-BE49-F238E27FC236}">
                <a16:creationId xmlns:a16="http://schemas.microsoft.com/office/drawing/2014/main" id="{5CC13C6E-937B-4ABD-9CDF-06608041A3CD}"/>
              </a:ext>
            </a:extLst>
          </p:cNvPr>
          <p:cNvPicPr>
            <a:picLocks noChangeAspect="1"/>
          </p:cNvPicPr>
          <p:nvPr/>
        </p:nvPicPr>
        <p:blipFill>
          <a:blip r:embed="rId2"/>
          <a:stretch>
            <a:fillRect/>
          </a:stretch>
        </p:blipFill>
        <p:spPr>
          <a:xfrm>
            <a:off x="457009" y="6000750"/>
            <a:ext cx="715249" cy="601611"/>
          </a:xfrm>
          <a:prstGeom prst="rect">
            <a:avLst/>
          </a:prstGeom>
        </p:spPr>
      </p:pic>
    </p:spTree>
    <p:extLst>
      <p:ext uri="{BB962C8B-B14F-4D97-AF65-F5344CB8AC3E}">
        <p14:creationId xmlns:p14="http://schemas.microsoft.com/office/powerpoint/2010/main" val="1221466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5303981-E588-4137-AFEB-AACADAD0C93E}"/>
              </a:ext>
            </a:extLst>
          </p:cNvPr>
          <p:cNvSpPr>
            <a:spLocks noGrp="1"/>
          </p:cNvSpPr>
          <p:nvPr>
            <p:ph type="title"/>
          </p:nvPr>
        </p:nvSpPr>
        <p:spPr/>
        <p:txBody>
          <a:bodyPr/>
          <a:lstStyle/>
          <a:p>
            <a:r>
              <a:rPr lang="sv-SE" dirty="0"/>
              <a:t>Upplägg för att höja kompetens</a:t>
            </a:r>
          </a:p>
        </p:txBody>
      </p:sp>
      <p:sp>
        <p:nvSpPr>
          <p:cNvPr id="4" name="Platshållare för bildnummer 3">
            <a:extLst>
              <a:ext uri="{FF2B5EF4-FFF2-40B4-BE49-F238E27FC236}">
                <a16:creationId xmlns:a16="http://schemas.microsoft.com/office/drawing/2014/main" id="{BFDE14A3-686F-4B0C-B4A1-A8466B9B1585}"/>
              </a:ext>
            </a:extLst>
          </p:cNvPr>
          <p:cNvSpPr>
            <a:spLocks noGrp="1"/>
          </p:cNvSpPr>
          <p:nvPr>
            <p:ph type="sldNum" sz="quarter" idx="4"/>
          </p:nvPr>
        </p:nvSpPr>
        <p:spPr>
          <a:prstGeom prst="rect">
            <a:avLst/>
          </a:prstGeom>
        </p:spPr>
        <p:txBody>
          <a:bodyPr vert="horz" lIns="91440" tIns="45720" rIns="91440" bIns="45720" rtlCol="0" anchor="ctr"/>
          <a:lstStyle>
            <a:defPPr>
              <a:defRPr lang="sv-SE"/>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B1AAE6-ACE4-4818-9A0C-08527AA3C4AF}" type="slidenum">
              <a:rPr lang="sv-SE" smtClean="0"/>
              <a:pPr/>
              <a:t>7</a:t>
            </a:fld>
            <a:endParaRPr lang="sv-SE" noProof="0"/>
          </a:p>
        </p:txBody>
      </p:sp>
      <p:pic>
        <p:nvPicPr>
          <p:cNvPr id="8" name="Picture 5" descr="En bild som visar clipart&#10;&#10;Beskrivning genererad med hög exakthet">
            <a:extLst>
              <a:ext uri="{FF2B5EF4-FFF2-40B4-BE49-F238E27FC236}">
                <a16:creationId xmlns:a16="http://schemas.microsoft.com/office/drawing/2014/main" id="{5CC13C6E-937B-4ABD-9CDF-06608041A3CD}"/>
              </a:ext>
            </a:extLst>
          </p:cNvPr>
          <p:cNvPicPr>
            <a:picLocks noChangeAspect="1"/>
          </p:cNvPicPr>
          <p:nvPr/>
        </p:nvPicPr>
        <p:blipFill>
          <a:blip r:embed="rId2"/>
          <a:stretch>
            <a:fillRect/>
          </a:stretch>
        </p:blipFill>
        <p:spPr>
          <a:xfrm>
            <a:off x="457009" y="6000750"/>
            <a:ext cx="715249" cy="601611"/>
          </a:xfrm>
          <a:prstGeom prst="rect">
            <a:avLst/>
          </a:prstGeom>
        </p:spPr>
      </p:pic>
      <p:sp>
        <p:nvSpPr>
          <p:cNvPr id="5" name="Platshållare för innehåll 4">
            <a:extLst>
              <a:ext uri="{FF2B5EF4-FFF2-40B4-BE49-F238E27FC236}">
                <a16:creationId xmlns:a16="http://schemas.microsoft.com/office/drawing/2014/main" id="{C1E46D8C-B633-4640-9701-C693733C9F6B}"/>
              </a:ext>
            </a:extLst>
          </p:cNvPr>
          <p:cNvSpPr>
            <a:spLocks noGrp="1"/>
          </p:cNvSpPr>
          <p:nvPr>
            <p:ph sz="quarter" idx="12"/>
          </p:nvPr>
        </p:nvSpPr>
        <p:spPr/>
        <p:txBody>
          <a:bodyPr/>
          <a:lstStyle/>
          <a:p>
            <a:endParaRPr lang="sv-SE"/>
          </a:p>
        </p:txBody>
      </p:sp>
      <p:pic>
        <p:nvPicPr>
          <p:cNvPr id="9" name="Bildobjekt 8">
            <a:extLst>
              <a:ext uri="{FF2B5EF4-FFF2-40B4-BE49-F238E27FC236}">
                <a16:creationId xmlns:a16="http://schemas.microsoft.com/office/drawing/2014/main" id="{C88945C3-D4E0-44A3-930C-920CEBDAF3BB}"/>
              </a:ext>
            </a:extLst>
          </p:cNvPr>
          <p:cNvPicPr>
            <a:picLocks noChangeAspect="1"/>
          </p:cNvPicPr>
          <p:nvPr/>
        </p:nvPicPr>
        <p:blipFill>
          <a:blip r:embed="rId3"/>
          <a:stretch>
            <a:fillRect/>
          </a:stretch>
        </p:blipFill>
        <p:spPr>
          <a:xfrm>
            <a:off x="590550" y="1268759"/>
            <a:ext cx="11010900" cy="4493865"/>
          </a:xfrm>
          <a:prstGeom prst="rect">
            <a:avLst/>
          </a:prstGeom>
        </p:spPr>
      </p:pic>
    </p:spTree>
    <p:extLst>
      <p:ext uri="{BB962C8B-B14F-4D97-AF65-F5344CB8AC3E}">
        <p14:creationId xmlns:p14="http://schemas.microsoft.com/office/powerpoint/2010/main" val="4083107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5303981-E588-4137-AFEB-AACADAD0C93E}"/>
              </a:ext>
            </a:extLst>
          </p:cNvPr>
          <p:cNvSpPr>
            <a:spLocks noGrp="1"/>
          </p:cNvSpPr>
          <p:nvPr>
            <p:ph type="title"/>
          </p:nvPr>
        </p:nvSpPr>
        <p:spPr/>
        <p:txBody>
          <a:bodyPr/>
          <a:lstStyle/>
          <a:p>
            <a:r>
              <a:rPr lang="sv-SE" dirty="0"/>
              <a:t>Utmaningar och framgångsfaktorer</a:t>
            </a:r>
          </a:p>
        </p:txBody>
      </p:sp>
      <p:sp>
        <p:nvSpPr>
          <p:cNvPr id="3" name="Platshållare för innehåll 2">
            <a:extLst>
              <a:ext uri="{FF2B5EF4-FFF2-40B4-BE49-F238E27FC236}">
                <a16:creationId xmlns:a16="http://schemas.microsoft.com/office/drawing/2014/main" id="{09A4C885-3732-42EC-8733-A6AD292E602E}"/>
              </a:ext>
            </a:extLst>
          </p:cNvPr>
          <p:cNvSpPr>
            <a:spLocks noGrp="1"/>
          </p:cNvSpPr>
          <p:nvPr>
            <p:ph sz="quarter" idx="13"/>
          </p:nvPr>
        </p:nvSpPr>
        <p:spPr>
          <a:xfrm>
            <a:off x="263352" y="1980000"/>
            <a:ext cx="6480720" cy="3754050"/>
          </a:xfrm>
        </p:spPr>
        <p:txBody>
          <a:bodyPr>
            <a:normAutofit/>
          </a:bodyPr>
          <a:lstStyle/>
          <a:p>
            <a:r>
              <a:rPr lang="sv-SE" dirty="0"/>
              <a:t>Rädsla för att erkänna bristande kunskaper</a:t>
            </a:r>
          </a:p>
          <a:p>
            <a:r>
              <a:rPr lang="sv-SE" dirty="0"/>
              <a:t>Språkkunskaper</a:t>
            </a:r>
          </a:p>
          <a:p>
            <a:r>
              <a:rPr lang="sv-SE" dirty="0"/>
              <a:t>Tillgång till medarbetare att utbilda</a:t>
            </a:r>
          </a:p>
          <a:p>
            <a:r>
              <a:rPr lang="sv-SE" dirty="0"/>
              <a:t>Pandemin (sjukfrånvaro - prioritering, begränsning avseende fysiska utbildningar)</a:t>
            </a:r>
          </a:p>
          <a:p>
            <a:r>
              <a:rPr lang="sv-SE" dirty="0"/>
              <a:t>IT-organisation som fördelas på olika nivåer i staden</a:t>
            </a:r>
          </a:p>
        </p:txBody>
      </p:sp>
      <p:sp>
        <p:nvSpPr>
          <p:cNvPr id="5" name="Platshållare för innehåll 4">
            <a:extLst>
              <a:ext uri="{FF2B5EF4-FFF2-40B4-BE49-F238E27FC236}">
                <a16:creationId xmlns:a16="http://schemas.microsoft.com/office/drawing/2014/main" id="{381E5203-F42C-4C48-8D20-35C3F62D4CF7}"/>
              </a:ext>
            </a:extLst>
          </p:cNvPr>
          <p:cNvSpPr>
            <a:spLocks noGrp="1"/>
          </p:cNvSpPr>
          <p:nvPr>
            <p:ph sz="quarter" idx="14"/>
          </p:nvPr>
        </p:nvSpPr>
        <p:spPr>
          <a:xfrm>
            <a:off x="7104113" y="1980000"/>
            <a:ext cx="4896544" cy="3754050"/>
          </a:xfrm>
        </p:spPr>
        <p:txBody>
          <a:bodyPr/>
          <a:lstStyle/>
          <a:p>
            <a:r>
              <a:rPr lang="sv-SE" dirty="0"/>
              <a:t>Individanpassad utbildning</a:t>
            </a:r>
          </a:p>
          <a:p>
            <a:r>
              <a:rPr lang="sv-SE" dirty="0"/>
              <a:t>DKL från verksamheten</a:t>
            </a:r>
          </a:p>
          <a:p>
            <a:r>
              <a:rPr lang="sv-SE" dirty="0"/>
              <a:t>Börja där vi är</a:t>
            </a:r>
          </a:p>
          <a:p>
            <a:r>
              <a:rPr lang="sv-SE" dirty="0"/>
              <a:t>Fokus på hållbarhet</a:t>
            </a:r>
          </a:p>
          <a:p>
            <a:pPr marL="0" indent="0">
              <a:buNone/>
            </a:pPr>
            <a:endParaRPr lang="sv-SE" dirty="0"/>
          </a:p>
        </p:txBody>
      </p:sp>
      <p:sp>
        <p:nvSpPr>
          <p:cNvPr id="4" name="Platshållare för bildnummer 3">
            <a:extLst>
              <a:ext uri="{FF2B5EF4-FFF2-40B4-BE49-F238E27FC236}">
                <a16:creationId xmlns:a16="http://schemas.microsoft.com/office/drawing/2014/main" id="{BFDE14A3-686F-4B0C-B4A1-A8466B9B1585}"/>
              </a:ext>
            </a:extLst>
          </p:cNvPr>
          <p:cNvSpPr>
            <a:spLocks noGrp="1"/>
          </p:cNvSpPr>
          <p:nvPr>
            <p:ph type="sldNum" sz="quarter" idx="4"/>
          </p:nvPr>
        </p:nvSpPr>
        <p:spPr>
          <a:prstGeom prst="rect">
            <a:avLst/>
          </a:prstGeom>
        </p:spPr>
        <p:txBody>
          <a:bodyPr vert="horz" lIns="91440" tIns="45720" rIns="91440" bIns="45720" rtlCol="0" anchor="ctr"/>
          <a:lstStyle>
            <a:defPPr>
              <a:defRPr lang="sv-SE"/>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B1AAE6-ACE4-4818-9A0C-08527AA3C4AF}" type="slidenum">
              <a:rPr lang="sv-SE" smtClean="0"/>
              <a:pPr/>
              <a:t>8</a:t>
            </a:fld>
            <a:endParaRPr lang="sv-SE" noProof="0"/>
          </a:p>
        </p:txBody>
      </p:sp>
      <p:pic>
        <p:nvPicPr>
          <p:cNvPr id="8" name="Picture 5" descr="En bild som visar clipart&#10;&#10;Beskrivning genererad med hög exakthet">
            <a:extLst>
              <a:ext uri="{FF2B5EF4-FFF2-40B4-BE49-F238E27FC236}">
                <a16:creationId xmlns:a16="http://schemas.microsoft.com/office/drawing/2014/main" id="{5CC13C6E-937B-4ABD-9CDF-06608041A3CD}"/>
              </a:ext>
            </a:extLst>
          </p:cNvPr>
          <p:cNvPicPr>
            <a:picLocks noChangeAspect="1"/>
          </p:cNvPicPr>
          <p:nvPr/>
        </p:nvPicPr>
        <p:blipFill>
          <a:blip r:embed="rId2"/>
          <a:stretch>
            <a:fillRect/>
          </a:stretch>
        </p:blipFill>
        <p:spPr>
          <a:xfrm>
            <a:off x="457009" y="6000750"/>
            <a:ext cx="715249" cy="601611"/>
          </a:xfrm>
          <a:prstGeom prst="rect">
            <a:avLst/>
          </a:prstGeom>
        </p:spPr>
      </p:pic>
    </p:spTree>
    <p:extLst>
      <p:ext uri="{BB962C8B-B14F-4D97-AF65-F5344CB8AC3E}">
        <p14:creationId xmlns:p14="http://schemas.microsoft.com/office/powerpoint/2010/main" val="882719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5303981-E588-4137-AFEB-AACADAD0C93E}"/>
              </a:ext>
            </a:extLst>
          </p:cNvPr>
          <p:cNvSpPr>
            <a:spLocks noGrp="1"/>
          </p:cNvSpPr>
          <p:nvPr>
            <p:ph type="title"/>
          </p:nvPr>
        </p:nvSpPr>
        <p:spPr/>
        <p:txBody>
          <a:bodyPr/>
          <a:lstStyle/>
          <a:p>
            <a:r>
              <a:rPr lang="sv-SE" dirty="0"/>
              <a:t>Resultat - kommentarer från chefer</a:t>
            </a:r>
          </a:p>
        </p:txBody>
      </p:sp>
      <p:sp>
        <p:nvSpPr>
          <p:cNvPr id="2" name="Platshållare för innehåll 1">
            <a:extLst>
              <a:ext uri="{FF2B5EF4-FFF2-40B4-BE49-F238E27FC236}">
                <a16:creationId xmlns:a16="http://schemas.microsoft.com/office/drawing/2014/main" id="{2017A2BB-0841-44CA-AB26-42DE96DCA9E6}"/>
              </a:ext>
            </a:extLst>
          </p:cNvPr>
          <p:cNvSpPr>
            <a:spLocks noGrp="1"/>
          </p:cNvSpPr>
          <p:nvPr>
            <p:ph sz="quarter" idx="12"/>
          </p:nvPr>
        </p:nvSpPr>
        <p:spPr/>
        <p:txBody>
          <a:bodyPr/>
          <a:lstStyle/>
          <a:p>
            <a:pPr marL="0" indent="0">
              <a:buNone/>
            </a:pPr>
            <a:r>
              <a:rPr lang="sv-SE" i="1" dirty="0"/>
              <a:t>”Att få medel att utvecklas digitalt och hänga med utvecklingen är fantastiskt! Det är väl vad alla chefer vill? Och dessutom ingen större påverkan på ekonomin! Det är som att vinna på lotto! För mig och min verksamhet har det här projektet varit som en dröm som vi inte vågade drömma. Ljusglimtarna är många.”</a:t>
            </a:r>
          </a:p>
          <a:p>
            <a:pPr marL="0" indent="0">
              <a:buNone/>
            </a:pPr>
            <a:endParaRPr lang="sv-SE" dirty="0"/>
          </a:p>
        </p:txBody>
      </p:sp>
      <p:sp>
        <p:nvSpPr>
          <p:cNvPr id="4" name="Platshållare för bildnummer 3">
            <a:extLst>
              <a:ext uri="{FF2B5EF4-FFF2-40B4-BE49-F238E27FC236}">
                <a16:creationId xmlns:a16="http://schemas.microsoft.com/office/drawing/2014/main" id="{BFDE14A3-686F-4B0C-B4A1-A8466B9B1585}"/>
              </a:ext>
            </a:extLst>
          </p:cNvPr>
          <p:cNvSpPr>
            <a:spLocks noGrp="1"/>
          </p:cNvSpPr>
          <p:nvPr>
            <p:ph type="sldNum" sz="quarter" idx="4"/>
          </p:nvPr>
        </p:nvSpPr>
        <p:spPr>
          <a:prstGeom prst="rect">
            <a:avLst/>
          </a:prstGeom>
        </p:spPr>
        <p:txBody>
          <a:bodyPr vert="horz" lIns="91440" tIns="45720" rIns="91440" bIns="45720" rtlCol="0" anchor="ctr"/>
          <a:lstStyle>
            <a:defPPr>
              <a:defRPr lang="sv-SE"/>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B1AAE6-ACE4-4818-9A0C-08527AA3C4AF}" type="slidenum">
              <a:rPr lang="sv-SE" smtClean="0"/>
              <a:pPr/>
              <a:t>9</a:t>
            </a:fld>
            <a:endParaRPr lang="sv-SE" noProof="0"/>
          </a:p>
        </p:txBody>
      </p:sp>
      <p:pic>
        <p:nvPicPr>
          <p:cNvPr id="8" name="Picture 5" descr="En bild som visar clipart&#10;&#10;Beskrivning genererad med hög exakthet">
            <a:extLst>
              <a:ext uri="{FF2B5EF4-FFF2-40B4-BE49-F238E27FC236}">
                <a16:creationId xmlns:a16="http://schemas.microsoft.com/office/drawing/2014/main" id="{5CC13C6E-937B-4ABD-9CDF-06608041A3CD}"/>
              </a:ext>
            </a:extLst>
          </p:cNvPr>
          <p:cNvPicPr>
            <a:picLocks noChangeAspect="1"/>
          </p:cNvPicPr>
          <p:nvPr/>
        </p:nvPicPr>
        <p:blipFill>
          <a:blip r:embed="rId2"/>
          <a:stretch>
            <a:fillRect/>
          </a:stretch>
        </p:blipFill>
        <p:spPr>
          <a:xfrm>
            <a:off x="457009" y="6000750"/>
            <a:ext cx="715249" cy="601611"/>
          </a:xfrm>
          <a:prstGeom prst="rect">
            <a:avLst/>
          </a:prstGeom>
        </p:spPr>
      </p:pic>
    </p:spTree>
    <p:extLst>
      <p:ext uri="{BB962C8B-B14F-4D97-AF65-F5344CB8AC3E}">
        <p14:creationId xmlns:p14="http://schemas.microsoft.com/office/powerpoint/2010/main" val="1473960370"/>
      </p:ext>
    </p:extLst>
  </p:cSld>
  <p:clrMapOvr>
    <a:masterClrMapping/>
  </p:clrMapOvr>
</p:sld>
</file>

<file path=ppt/theme/theme1.xml><?xml version="1.0" encoding="utf-8"?>
<a:theme xmlns:a="http://schemas.openxmlformats.org/drawingml/2006/main" name="1_Solna Stad_Orange">
  <a:themeElements>
    <a:clrScheme name="Solna farger">
      <a:dk1>
        <a:srgbClr val="000000"/>
      </a:dk1>
      <a:lt1>
        <a:srgbClr val="FFFFFF"/>
      </a:lt1>
      <a:dk2>
        <a:srgbClr val="534B45"/>
      </a:dk2>
      <a:lt2>
        <a:srgbClr val="D6CFC8"/>
      </a:lt2>
      <a:accent1>
        <a:srgbClr val="8ACEEF"/>
      </a:accent1>
      <a:accent2>
        <a:srgbClr val="0083AE"/>
      </a:accent2>
      <a:accent3>
        <a:srgbClr val="99CFAE"/>
      </a:accent3>
      <a:accent4>
        <a:srgbClr val="007862"/>
      </a:accent4>
      <a:accent5>
        <a:srgbClr val="F46591"/>
      </a:accent5>
      <a:accent6>
        <a:srgbClr val="855771"/>
      </a:accent6>
      <a:hlink>
        <a:srgbClr val="0083AE"/>
      </a:hlink>
      <a:folHlink>
        <a:srgbClr val="F46591"/>
      </a:folHlink>
    </a:clrScheme>
    <a:fontScheme name="Solna_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Solna stad" id="{9A17A4C7-436E-894D-A34C-518DE70F21CE}" vid="{D7481E32-D374-634D-861D-2E4423D6B082}"/>
    </a:ext>
  </a:extLst>
</a:theme>
</file>

<file path=ppt/theme/theme2.xml><?xml version="1.0" encoding="utf-8"?>
<a:theme xmlns:a="http://schemas.openxmlformats.org/drawingml/2006/main" name="1_Blank">
  <a:themeElements>
    <a:clrScheme name="Ramboll">
      <a:dk1>
        <a:srgbClr val="000000"/>
      </a:dk1>
      <a:lt1>
        <a:srgbClr val="FFFFFF"/>
      </a:lt1>
      <a:dk2>
        <a:srgbClr val="009DE0"/>
      </a:dk2>
      <a:lt2>
        <a:srgbClr val="797766"/>
      </a:lt2>
      <a:accent1>
        <a:srgbClr val="A7D3F5"/>
      </a:accent1>
      <a:accent2>
        <a:srgbClr val="5CA551"/>
      </a:accent2>
      <a:accent3>
        <a:srgbClr val="A1C23D"/>
      </a:accent3>
      <a:accent4>
        <a:srgbClr val="C40079"/>
      </a:accent4>
      <a:accent5>
        <a:srgbClr val="C63418"/>
      </a:accent5>
      <a:accent6>
        <a:srgbClr val="D0CFC5"/>
      </a:accent6>
      <a:hlink>
        <a:srgbClr val="009DE0"/>
      </a:hlink>
      <a:folHlink>
        <a:srgbClr val="9DD3F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vert="horz" wrap="square" lIns="36000" tIns="0" rIns="0" bIns="0" numCol="1" anchor="t" anchorCtr="0" compatLnSpc="1">
        <a:prstTxWarp prst="textNoShape">
          <a:avLst/>
        </a:prstTxWarp>
      </a:bodyPr>
      <a:lstStyle>
        <a:defPPr marL="12700" marR="0" indent="-25400" algn="l" defTabSz="457200" rtl="0" eaLnBrk="0" fontAlgn="base" latinLnBrk="0" hangingPunct="0">
          <a:lnSpc>
            <a:spcPts val="2163"/>
          </a:lnSpc>
          <a:spcBef>
            <a:spcPct val="0"/>
          </a:spcBef>
          <a:spcAft>
            <a:spcPts val="1500"/>
          </a:spcAft>
          <a:buClrTx/>
          <a:buSzTx/>
          <a:tabLst/>
          <a:defRPr kumimoji="0"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defRPr>
        </a:defPPr>
      </a:lstStyle>
    </a:txDef>
  </a:objectDefaults>
  <a:extraClrSchemeLst>
    <a:extraClrScheme>
      <a:clrScheme name="Ramboll 1">
        <a:dk1>
          <a:srgbClr val="000000"/>
        </a:dk1>
        <a:lt1>
          <a:srgbClr val="009DE0"/>
        </a:lt1>
        <a:dk2>
          <a:srgbClr val="797766"/>
        </a:dk2>
        <a:lt2>
          <a:srgbClr val="FFFFFF"/>
        </a:lt2>
        <a:accent1>
          <a:srgbClr val="9DD3F5"/>
        </a:accent1>
        <a:accent2>
          <a:srgbClr val="5CA551"/>
        </a:accent2>
        <a:accent3>
          <a:srgbClr val="AACCED"/>
        </a:accent3>
        <a:accent4>
          <a:srgbClr val="000000"/>
        </a:accent4>
        <a:accent5>
          <a:srgbClr val="CCE6F9"/>
        </a:accent5>
        <a:accent6>
          <a:srgbClr val="539549"/>
        </a:accent6>
        <a:hlink>
          <a:srgbClr val="009DE0"/>
        </a:hlink>
        <a:folHlink>
          <a:srgbClr val="797766"/>
        </a:folHlink>
      </a:clrScheme>
      <a:clrMap bg1="lt1" tx1="dk1" bg2="lt2" tx2="dk2" accent1="accent1" accent2="accent2" accent3="accent3" accent4="accent4" accent5="accent5" accent6="accent6" hlink="hlink" folHlink="folHlink"/>
    </a:extraClrScheme>
    <a:extraClrScheme>
      <a:clrScheme name="Ramboll 2">
        <a:dk1>
          <a:srgbClr val="000000"/>
        </a:dk1>
        <a:lt1>
          <a:srgbClr val="FFFFFF"/>
        </a:lt1>
        <a:dk2>
          <a:srgbClr val="009DE0"/>
        </a:dk2>
        <a:lt2>
          <a:srgbClr val="797766"/>
        </a:lt2>
        <a:accent1>
          <a:srgbClr val="9DD3F5"/>
        </a:accent1>
        <a:accent2>
          <a:srgbClr val="5CA551"/>
        </a:accent2>
        <a:accent3>
          <a:srgbClr val="FFFFFF"/>
        </a:accent3>
        <a:accent4>
          <a:srgbClr val="000000"/>
        </a:accent4>
        <a:accent5>
          <a:srgbClr val="CCE6F9"/>
        </a:accent5>
        <a:accent6>
          <a:srgbClr val="539549"/>
        </a:accent6>
        <a:hlink>
          <a:srgbClr val="009DE0"/>
        </a:hlink>
        <a:folHlink>
          <a:srgbClr val="797766"/>
        </a:folHlink>
      </a:clrScheme>
      <a:clrMap bg1="lt1" tx1="dk1" bg2="lt2" tx2="dk2" accent1="accent1" accent2="accent2" accent3="accent3" accent4="accent4" accent5="accent5" accent6="accent6" hlink="hlink" folHlink="folHlink"/>
    </a:extraClrScheme>
    <a:extraClrScheme>
      <a:clrScheme name="Ramboll 3">
        <a:dk1>
          <a:srgbClr val="000000"/>
        </a:dk1>
        <a:lt1>
          <a:srgbClr val="FFFFFF"/>
        </a:lt1>
        <a:dk2>
          <a:srgbClr val="009DE0"/>
        </a:dk2>
        <a:lt2>
          <a:srgbClr val="797766"/>
        </a:lt2>
        <a:accent1>
          <a:srgbClr val="D0D0C9"/>
        </a:accent1>
        <a:accent2>
          <a:srgbClr val="5CA551"/>
        </a:accent2>
        <a:accent3>
          <a:srgbClr val="FFFFFF"/>
        </a:accent3>
        <a:accent4>
          <a:srgbClr val="000000"/>
        </a:accent4>
        <a:accent5>
          <a:srgbClr val="E4E4E1"/>
        </a:accent5>
        <a:accent6>
          <a:srgbClr val="539549"/>
        </a:accent6>
        <a:hlink>
          <a:srgbClr val="009DE0"/>
        </a:hlink>
        <a:folHlink>
          <a:srgbClr val="9DD3F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otx" id="{1C0553AF-A044-40A9-AEAC-8F59241C9CCA}" vid="{79627C5B-9396-4255-BAB1-ABDFE71235D6}"/>
    </a:ext>
  </a:extLst>
</a:theme>
</file>

<file path=ppt/theme/theme3.xml><?xml version="1.0" encoding="utf-8"?>
<a:theme xmlns:a="http://schemas.openxmlformats.org/drawingml/2006/main" name="Solna stad">
  <a:themeElements>
    <a:clrScheme name="Solna stad">
      <a:dk1>
        <a:sysClr val="windowText" lastClr="000000"/>
      </a:dk1>
      <a:lt1>
        <a:sysClr val="window" lastClr="FFFFFF"/>
      </a:lt1>
      <a:dk2>
        <a:srgbClr val="44546A"/>
      </a:dk2>
      <a:lt2>
        <a:srgbClr val="E7E6E6"/>
      </a:lt2>
      <a:accent1>
        <a:srgbClr val="0A8CAA"/>
      </a:accent1>
      <a:accent2>
        <a:srgbClr val="DC6487"/>
      </a:accent2>
      <a:accent3>
        <a:srgbClr val="196450"/>
      </a:accent3>
      <a:accent4>
        <a:srgbClr val="9BDCFF"/>
      </a:accent4>
      <a:accent5>
        <a:srgbClr val="825A7A"/>
      </a:accent5>
      <a:accent6>
        <a:srgbClr val="82C8B4"/>
      </a:accent6>
      <a:hlink>
        <a:srgbClr val="0563C1"/>
      </a:hlink>
      <a:folHlink>
        <a:srgbClr val="954F72"/>
      </a:folHlink>
    </a:clrScheme>
    <a:fontScheme name="Solna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undmall Solna stad sve.potx" id="{567F3388-C949-4C71-A0C2-1856444BA543}" vid="{62B25065-EFB0-4D23-B7E0-D8E2E142D6B3}"/>
    </a:ext>
  </a:extLst>
</a:theme>
</file>

<file path=ppt/theme/theme4.xml><?xml version="1.0" encoding="utf-8"?>
<a:theme xmlns:a="http://schemas.openxmlformats.org/drawingml/2006/main" name="Office-tema">
  <a:themeElements>
    <a:clrScheme name="Solna_Stad">
      <a:dk1>
        <a:sysClr val="windowText" lastClr="000000"/>
      </a:dk1>
      <a:lt1>
        <a:sysClr val="window" lastClr="FFFFFF"/>
      </a:lt1>
      <a:dk2>
        <a:srgbClr val="1F497D"/>
      </a:dk2>
      <a:lt2>
        <a:srgbClr val="EEECE1"/>
      </a:lt2>
      <a:accent1>
        <a:srgbClr val="00549F"/>
      </a:accent1>
      <a:accent2>
        <a:srgbClr val="FCD900"/>
      </a:accent2>
      <a:accent3>
        <a:srgbClr val="512B1B"/>
      </a:accent3>
      <a:accent4>
        <a:srgbClr val="E98300"/>
      </a:accent4>
      <a:accent5>
        <a:srgbClr val="B6BF00"/>
      </a:accent5>
      <a:accent6>
        <a:srgbClr val="981E32"/>
      </a:accent6>
      <a:hlink>
        <a:srgbClr val="0000FF"/>
      </a:hlink>
      <a:folHlink>
        <a:srgbClr val="800080"/>
      </a:folHlink>
    </a:clrScheme>
    <a:fontScheme name="Solna_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Solna_Stad">
      <a:dk1>
        <a:sysClr val="windowText" lastClr="000000"/>
      </a:dk1>
      <a:lt1>
        <a:sysClr val="window" lastClr="FFFFFF"/>
      </a:lt1>
      <a:dk2>
        <a:srgbClr val="1F497D"/>
      </a:dk2>
      <a:lt2>
        <a:srgbClr val="EEECE1"/>
      </a:lt2>
      <a:accent1>
        <a:srgbClr val="00549F"/>
      </a:accent1>
      <a:accent2>
        <a:srgbClr val="FCD900"/>
      </a:accent2>
      <a:accent3>
        <a:srgbClr val="512B1B"/>
      </a:accent3>
      <a:accent4>
        <a:srgbClr val="E98300"/>
      </a:accent4>
      <a:accent5>
        <a:srgbClr val="B6BF00"/>
      </a:accent5>
      <a:accent6>
        <a:srgbClr val="981E32"/>
      </a:accent6>
      <a:hlink>
        <a:srgbClr val="0000FF"/>
      </a:hlink>
      <a:folHlink>
        <a:srgbClr val="800080"/>
      </a:folHlink>
    </a:clrScheme>
    <a:fontScheme name="Solna_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98C6BCF641A84EBC95817D169C8239" ma:contentTypeVersion="13" ma:contentTypeDescription="Create a new document." ma:contentTypeScope="" ma:versionID="1828f2c7670802c9f12303862d25b7ce">
  <xsd:schema xmlns:xsd="http://www.w3.org/2001/XMLSchema" xmlns:xs="http://www.w3.org/2001/XMLSchema" xmlns:p="http://schemas.microsoft.com/office/2006/metadata/properties" xmlns:ns3="877c5f2f-6725-44a0-a1c0-1260c81bea5f" xmlns:ns4="c5844e23-a9e4-46e8-9c64-ff28acbdef81" targetNamespace="http://schemas.microsoft.com/office/2006/metadata/properties" ma:root="true" ma:fieldsID="7dabd90d9f32f6c994dd96e4c80a20f1" ns3:_="" ns4:_="">
    <xsd:import namespace="877c5f2f-6725-44a0-a1c0-1260c81bea5f"/>
    <xsd:import namespace="c5844e23-a9e4-46e8-9c64-ff28acbdef8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7c5f2f-6725-44a0-a1c0-1260c81bea5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844e23-a9e4-46e8-9c64-ff28acbdef8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86EB07-E2AC-4D9C-BD51-811F4137DE8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3E7E012-5F85-430E-A32B-122679A6B1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7c5f2f-6725-44a0-a1c0-1260c81bea5f"/>
    <ds:schemaRef ds:uri="c5844e23-a9e4-46e8-9c64-ff28acbdef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73ED61-2047-4F27-A459-AA5E99E768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2890</TotalTime>
  <Words>823</Words>
  <Application>Microsoft Office PowerPoint</Application>
  <PresentationFormat>Widescreen</PresentationFormat>
  <Paragraphs>111</Paragraphs>
  <Slides>16</Slides>
  <Notes>0</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1_Solna Stad_Orange</vt:lpstr>
      <vt:lpstr>1_Blank</vt:lpstr>
      <vt:lpstr>Solna stad</vt:lpstr>
      <vt:lpstr>Digitalt medarbetarskap</vt:lpstr>
      <vt:lpstr>Bakgrund</vt:lpstr>
      <vt:lpstr>Projektidé till hållbar organisation</vt:lpstr>
      <vt:lpstr>Övergripande aktiviteter i projektet</vt:lpstr>
      <vt:lpstr>Organisation</vt:lpstr>
      <vt:lpstr>Huvudaktiviteter Omvårdnadsförvaltningen</vt:lpstr>
      <vt:lpstr>Upplägg för att höja kompetens</vt:lpstr>
      <vt:lpstr>Utmaningar och framgångsfaktorer</vt:lpstr>
      <vt:lpstr>Resultat - kommentarer från chefer</vt:lpstr>
      <vt:lpstr>Resultat - kommentarer från chefer</vt:lpstr>
      <vt:lpstr>Resultat - kommentarer från chefer</vt:lpstr>
      <vt:lpstr>Resultat – kommentarer från Digitala KompetensLedare</vt:lpstr>
      <vt:lpstr>Vad händer efter projektet?</vt:lpstr>
      <vt:lpstr>Vad händer efter projektet?</vt:lpstr>
      <vt:lpstr>PowerPoint Presentation</vt:lpstr>
      <vt:lpstr>Tack för att vi fick medverka!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Digitalt medarbetarskap</dc:title>
  <dc:creator>Katarina Selling Verlage</dc:creator>
  <cp:lastModifiedBy>Sara Ravén</cp:lastModifiedBy>
  <cp:revision>5</cp:revision>
  <dcterms:created xsi:type="dcterms:W3CDTF">2021-04-15T16:52:02Z</dcterms:created>
  <dcterms:modified xsi:type="dcterms:W3CDTF">2022-05-18T09:42:52Z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0x010100D798C6BCF641A84EBC95817D169C8239</vt:lpwstr>
  </property>
</Properties>
</file>