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1"/>
  </p:notesMasterIdLst>
  <p:handoutMasterIdLst>
    <p:handoutMasterId r:id="rId12"/>
  </p:handoutMasterIdLst>
  <p:sldIdLst>
    <p:sldId id="267" r:id="rId2"/>
    <p:sldId id="292" r:id="rId3"/>
    <p:sldId id="290" r:id="rId4"/>
    <p:sldId id="289" r:id="rId5"/>
    <p:sldId id="291" r:id="rId6"/>
    <p:sldId id="286" r:id="rId7"/>
    <p:sldId id="287" r:id="rId8"/>
    <p:sldId id="288" r:id="rId9"/>
    <p:sldId id="284"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B690E0D-064F-4DEB-8B31-EA56E7CACB3E}">
          <p14:sldIdLst>
            <p14:sldId id="267"/>
            <p14:sldId id="292"/>
            <p14:sldId id="290"/>
            <p14:sldId id="289"/>
            <p14:sldId id="291"/>
            <p14:sldId id="286"/>
            <p14:sldId id="287"/>
            <p14:sldId id="288"/>
            <p14:sldId id="284"/>
          </p14:sldIdLst>
        </p14:section>
        <p14:section name="Exempelsidor från mallen" id="{A2C2641D-2CB7-44E0-AC87-B3D42D9CDEB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5E8"/>
    <a:srgbClr val="FF595D"/>
    <a:srgbClr val="00A8E0"/>
    <a:srgbClr val="0186BF"/>
    <a:srgbClr val="006590"/>
    <a:srgbClr val="789F90"/>
    <a:srgbClr val="ADDC91"/>
    <a:srgbClr val="4A7627"/>
    <a:srgbClr val="43B129"/>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5" autoAdjust="0"/>
  </p:normalViewPr>
  <p:slideViewPr>
    <p:cSldViewPr snapToGrid="0" showGuides="1">
      <p:cViewPr varScale="1">
        <p:scale>
          <a:sx n="115" d="100"/>
          <a:sy n="115" d="100"/>
        </p:scale>
        <p:origin x="402" y="108"/>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showGuides="1">
      <p:cViewPr varScale="1">
        <p:scale>
          <a:sx n="82" d="100"/>
          <a:sy n="82" d="100"/>
        </p:scale>
        <p:origin x="386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B65EFBB-DF8A-49E8-9041-542F3D31158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8333B55-237D-4CD9-B76D-0536BDFF91C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6A59AAE-777E-4292-B31B-535CDB5CFEC9}" type="datetimeFigureOut">
              <a:rPr lang="sv-SE" smtClean="0"/>
              <a:t>2022-05-10</a:t>
            </a:fld>
            <a:endParaRPr lang="sv-SE"/>
          </a:p>
        </p:txBody>
      </p:sp>
      <p:sp>
        <p:nvSpPr>
          <p:cNvPr id="4" name="Platshållare för sidfot 3">
            <a:extLst>
              <a:ext uri="{FF2B5EF4-FFF2-40B4-BE49-F238E27FC236}">
                <a16:creationId xmlns:a16="http://schemas.microsoft.com/office/drawing/2014/main" id="{45995D48-818E-4FB5-99F2-C46D8ACA7BE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73D7CBCC-B28D-4128-B7CE-3BAED52F1D9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186AEC3-DF53-4DD6-A508-63879382724A}" type="slidenum">
              <a:rPr lang="sv-SE" smtClean="0"/>
              <a:t>‹#›</a:t>
            </a:fld>
            <a:endParaRPr lang="sv-SE"/>
          </a:p>
        </p:txBody>
      </p:sp>
    </p:spTree>
    <p:extLst>
      <p:ext uri="{BB962C8B-B14F-4D97-AF65-F5344CB8AC3E}">
        <p14:creationId xmlns:p14="http://schemas.microsoft.com/office/powerpoint/2010/main" val="171191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949994C-A390-45B8-AF80-BDB34846626F}" type="datetimeFigureOut">
              <a:rPr lang="sv-SE" smtClean="0"/>
              <a:t>2022-05-10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236F3EC-D0AB-49B2-BB55-4B9CE94C3994}" type="slidenum">
              <a:rPr lang="sv-SE" smtClean="0"/>
              <a:t>‹#›</a:t>
            </a:fld>
            <a:endParaRPr lang="sv-SE"/>
          </a:p>
        </p:txBody>
      </p:sp>
    </p:spTree>
    <p:extLst>
      <p:ext uri="{BB962C8B-B14F-4D97-AF65-F5344CB8AC3E}">
        <p14:creationId xmlns:p14="http://schemas.microsoft.com/office/powerpoint/2010/main" val="71447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9E8739DB-C004-4403-BA5B-A7B8F2D89F98}" type="datetimeFigureOut">
              <a:rPr lang="sv-SE" smtClean="0"/>
              <a:t>2022-05-10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21B7E5-D383-4398-BFBC-FD14B2251B0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12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E8739DB-C004-4403-BA5B-A7B8F2D89F98}" type="datetimeFigureOut">
              <a:rPr lang="sv-SE" smtClean="0"/>
              <a:t>2022-05-10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243263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E8739DB-C004-4403-BA5B-A7B8F2D89F98}" type="datetimeFigureOut">
              <a:rPr lang="sv-SE" smtClean="0"/>
              <a:t>2022-05-10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175479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ida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E4688B-35CB-4005-B4CD-FDD626DDB434}"/>
              </a:ext>
            </a:extLst>
          </p:cNvPr>
          <p:cNvSpPr>
            <a:spLocks noGrp="1"/>
          </p:cNvSpPr>
          <p:nvPr>
            <p:ph type="ctrTitle"/>
          </p:nvPr>
        </p:nvSpPr>
        <p:spPr>
          <a:xfrm>
            <a:off x="496185" y="1858003"/>
            <a:ext cx="9885363" cy="2387600"/>
          </a:xfrm>
        </p:spPr>
        <p:txBody>
          <a:bodyPr anchor="t">
            <a:normAutofit/>
          </a:bodyPr>
          <a:lstStyle>
            <a:lvl1pPr algn="l">
              <a:defRPr sz="6600" b="0">
                <a:solidFill>
                  <a:schemeClr val="tx1"/>
                </a:solidFill>
                <a:latin typeface="Arial" panose="020B0604020202020204" pitchFamily="34" charset="0"/>
                <a:cs typeface="Arial" panose="020B0604020202020204" pitchFamily="34" charset="0"/>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7B93A677-41B7-41CD-AF62-F93BC187CE70}"/>
              </a:ext>
            </a:extLst>
          </p:cNvPr>
          <p:cNvSpPr>
            <a:spLocks noGrp="1"/>
          </p:cNvSpPr>
          <p:nvPr>
            <p:ph type="subTitle" idx="1"/>
          </p:nvPr>
        </p:nvSpPr>
        <p:spPr>
          <a:xfrm>
            <a:off x="496186" y="5768052"/>
            <a:ext cx="9885362" cy="512246"/>
          </a:xfrm>
          <a:prstGeom prst="rect">
            <a:avLst/>
          </a:prstGeo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a:extLst>
              <a:ext uri="{FF2B5EF4-FFF2-40B4-BE49-F238E27FC236}">
                <a16:creationId xmlns:a16="http://schemas.microsoft.com/office/drawing/2014/main" id="{CE9D9491-9A63-4456-9BDA-3F00D52C4490}"/>
              </a:ext>
            </a:extLst>
          </p:cNvPr>
          <p:cNvSpPr>
            <a:spLocks noGrp="1"/>
          </p:cNvSpPr>
          <p:nvPr>
            <p:ph type="dt" sz="half" idx="10"/>
          </p:nvPr>
        </p:nvSpPr>
        <p:spPr/>
        <p:txBody>
          <a:bodyPr/>
          <a:lstStyle/>
          <a:p>
            <a:fld id="{9E8739DB-C004-4403-BA5B-A7B8F2D89F98}" type="datetimeFigureOut">
              <a:rPr lang="sv-SE" smtClean="0"/>
              <a:t>2022-05-10</a:t>
            </a:fld>
            <a:endParaRPr lang="sv-SE" dirty="0"/>
          </a:p>
        </p:txBody>
      </p:sp>
      <p:sp>
        <p:nvSpPr>
          <p:cNvPr id="5" name="Platshållare för sidfot 4">
            <a:extLst>
              <a:ext uri="{FF2B5EF4-FFF2-40B4-BE49-F238E27FC236}">
                <a16:creationId xmlns:a16="http://schemas.microsoft.com/office/drawing/2014/main" id="{21569D15-C379-453C-9833-A7CC240025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A799AF-84E1-4DFB-A698-C9C87FBC3640}"/>
              </a:ext>
            </a:extLst>
          </p:cNvPr>
          <p:cNvSpPr>
            <a:spLocks noGrp="1"/>
          </p:cNvSpPr>
          <p:nvPr>
            <p:ph type="sldNum" sz="quarter" idx="12"/>
          </p:nvPr>
        </p:nvSpPr>
        <p:spPr/>
        <p:txBody>
          <a:bodyPr/>
          <a:lstStyle/>
          <a:p>
            <a:fld id="{C921B7E5-D383-4398-BFBC-FD14B2251B0F}" type="slidenum">
              <a:rPr lang="sv-SE" smtClean="0"/>
              <a:t>‹#›</a:t>
            </a:fld>
            <a:endParaRPr lang="sv-SE"/>
          </a:p>
        </p:txBody>
      </p:sp>
      <p:sp>
        <p:nvSpPr>
          <p:cNvPr id="10" name="Platshållare för text 9">
            <a:extLst>
              <a:ext uri="{FF2B5EF4-FFF2-40B4-BE49-F238E27FC236}">
                <a16:creationId xmlns:a16="http://schemas.microsoft.com/office/drawing/2014/main" id="{A4687BF8-442C-4BBE-8E91-69DECE940066}"/>
              </a:ext>
            </a:extLst>
          </p:cNvPr>
          <p:cNvSpPr>
            <a:spLocks noGrp="1"/>
          </p:cNvSpPr>
          <p:nvPr>
            <p:ph type="body" sz="quarter" idx="13" hasCustomPrompt="1"/>
          </p:nvPr>
        </p:nvSpPr>
        <p:spPr>
          <a:xfrm>
            <a:off x="496186" y="1105958"/>
            <a:ext cx="9885363" cy="611188"/>
          </a:xfrm>
          <a:prstGeom prst="rect">
            <a:avLst/>
          </a:prstGeom>
        </p:spPr>
        <p:txBody>
          <a:bodyPr vert="horz" lIns="91440" tIns="45720" rIns="91440" bIns="45720" rtlCol="0" anchor="b">
            <a:normAutofit fontScale="92500"/>
          </a:bodyPr>
          <a:lstStyle>
            <a:lvl1pPr marL="0" indent="0">
              <a:buNone/>
              <a:defRPr lang="sv-SE" sz="2800" b="1" dirty="0">
                <a:solidFill>
                  <a:schemeClr val="tx1"/>
                </a:solidFill>
                <a:latin typeface="Arial" panose="020B0604020202020204" pitchFamily="34" charset="0"/>
                <a:cs typeface="Arial" panose="020B0604020202020204" pitchFamily="34" charset="0"/>
              </a:defRPr>
            </a:lvl1pPr>
          </a:lstStyle>
          <a:p>
            <a:pPr marL="357188" lvl="0" indent="-357188"/>
            <a:r>
              <a:rPr lang="sv-SE" dirty="0"/>
              <a:t>Klicka här för att ändra format på bakgrundstexten</a:t>
            </a:r>
          </a:p>
        </p:txBody>
      </p:sp>
    </p:spTree>
    <p:extLst>
      <p:ext uri="{BB962C8B-B14F-4D97-AF65-F5344CB8AC3E}">
        <p14:creationId xmlns:p14="http://schemas.microsoft.com/office/powerpoint/2010/main" val="298852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rtsida 2">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8C6AC48-7EAF-4E5D-905F-B138E1F68A4F}"/>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4" name="Platshållare för sidfot 3">
            <a:extLst>
              <a:ext uri="{FF2B5EF4-FFF2-40B4-BE49-F238E27FC236}">
                <a16:creationId xmlns:a16="http://schemas.microsoft.com/office/drawing/2014/main" id="{5F03DFC5-F7E1-4A3C-9478-D308562F73B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D18059-7661-4ED4-8A86-3D8AAA76A6F3}"/>
              </a:ext>
            </a:extLst>
          </p:cNvPr>
          <p:cNvSpPr>
            <a:spLocks noGrp="1"/>
          </p:cNvSpPr>
          <p:nvPr>
            <p:ph type="sldNum" sz="quarter" idx="12"/>
          </p:nvPr>
        </p:nvSpPr>
        <p:spPr/>
        <p:txBody>
          <a:bodyPr/>
          <a:lstStyle/>
          <a:p>
            <a:fld id="{C921B7E5-D383-4398-BFBC-FD14B2251B0F}" type="slidenum">
              <a:rPr lang="sv-SE" smtClean="0"/>
              <a:t>‹#›</a:t>
            </a:fld>
            <a:endParaRPr lang="sv-SE"/>
          </a:p>
        </p:txBody>
      </p:sp>
      <p:sp>
        <p:nvSpPr>
          <p:cNvPr id="7" name="Platshållare för bild 6">
            <a:extLst>
              <a:ext uri="{FF2B5EF4-FFF2-40B4-BE49-F238E27FC236}">
                <a16:creationId xmlns:a16="http://schemas.microsoft.com/office/drawing/2014/main" id="{B6497C47-2246-4D72-B91A-A1CFE8DD8389}"/>
              </a:ext>
            </a:extLst>
          </p:cNvPr>
          <p:cNvSpPr>
            <a:spLocks noGrp="1"/>
          </p:cNvSpPr>
          <p:nvPr>
            <p:ph type="pic" sz="quarter" idx="13" hasCustomPrompt="1"/>
          </p:nvPr>
        </p:nvSpPr>
        <p:spPr>
          <a:xfrm>
            <a:off x="0" y="0"/>
            <a:ext cx="12192000" cy="6858000"/>
          </a:xfrm>
          <a:prstGeom prst="rect">
            <a:avLst/>
          </a:prstGeom>
          <a:ln>
            <a:noFill/>
          </a:ln>
        </p:spPr>
        <p:txBody>
          <a:bodyPr/>
          <a:lstStyle>
            <a:lvl1pPr marL="0" indent="0">
              <a:buNone/>
              <a:defRPr/>
            </a:lvl1pPr>
          </a:lstStyle>
          <a:p>
            <a:r>
              <a:rPr lang="sv-SE" dirty="0"/>
              <a:t>Klicka på ikonen för att lägga in en bild</a:t>
            </a:r>
          </a:p>
        </p:txBody>
      </p:sp>
      <p:sp>
        <p:nvSpPr>
          <p:cNvPr id="10" name="Underrubrik 2">
            <a:extLst>
              <a:ext uri="{FF2B5EF4-FFF2-40B4-BE49-F238E27FC236}">
                <a16:creationId xmlns:a16="http://schemas.microsoft.com/office/drawing/2014/main" id="{7B93A677-41B7-41CD-AF62-F93BC187CE70}"/>
              </a:ext>
            </a:extLst>
          </p:cNvPr>
          <p:cNvSpPr>
            <a:spLocks noGrp="1"/>
          </p:cNvSpPr>
          <p:nvPr>
            <p:ph type="subTitle" idx="1"/>
          </p:nvPr>
        </p:nvSpPr>
        <p:spPr>
          <a:xfrm>
            <a:off x="496186" y="5768052"/>
            <a:ext cx="9885362" cy="512246"/>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12" name="Rubrik 1">
            <a:extLst>
              <a:ext uri="{FF2B5EF4-FFF2-40B4-BE49-F238E27FC236}">
                <a16:creationId xmlns:a16="http://schemas.microsoft.com/office/drawing/2014/main" id="{83E4688B-35CB-4005-B4CD-FDD626DDB434}"/>
              </a:ext>
            </a:extLst>
          </p:cNvPr>
          <p:cNvSpPr>
            <a:spLocks noGrp="1"/>
          </p:cNvSpPr>
          <p:nvPr>
            <p:ph type="ctrTitle"/>
          </p:nvPr>
        </p:nvSpPr>
        <p:spPr>
          <a:xfrm>
            <a:off x="496185" y="3629025"/>
            <a:ext cx="9885363" cy="1922776"/>
          </a:xfrm>
        </p:spPr>
        <p:txBody>
          <a:bodyPr anchor="t">
            <a:normAutofit/>
          </a:bodyPr>
          <a:lstStyle>
            <a:lvl1pPr algn="l">
              <a:defRPr sz="6600" b="0">
                <a:solidFill>
                  <a:schemeClr val="bg1"/>
                </a:solidFill>
                <a:latin typeface="Arial" panose="020B0604020202020204" pitchFamily="34" charset="0"/>
                <a:cs typeface="Arial" panose="020B0604020202020204" pitchFamily="34" charset="0"/>
              </a:defRPr>
            </a:lvl1pPr>
          </a:lstStyle>
          <a:p>
            <a:r>
              <a:rPr lang="sv-SE"/>
              <a:t>Klicka här för att ändra format</a:t>
            </a:r>
            <a:endParaRPr lang="sv-SE" dirty="0"/>
          </a:p>
        </p:txBody>
      </p:sp>
      <p:sp>
        <p:nvSpPr>
          <p:cNvPr id="9" name="Platshållare för bild 8">
            <a:extLst>
              <a:ext uri="{FF2B5EF4-FFF2-40B4-BE49-F238E27FC236}">
                <a16:creationId xmlns:a16="http://schemas.microsoft.com/office/drawing/2014/main" id="{9BF083B3-64D8-4C7F-BCC2-26082E3ED082}"/>
              </a:ext>
            </a:extLst>
          </p:cNvPr>
          <p:cNvSpPr>
            <a:spLocks noGrp="1"/>
          </p:cNvSpPr>
          <p:nvPr>
            <p:ph type="pic" sz="quarter" idx="14" hasCustomPrompt="1"/>
          </p:nvPr>
        </p:nvSpPr>
        <p:spPr>
          <a:xfrm>
            <a:off x="10511686" y="301165"/>
            <a:ext cx="1371600" cy="439615"/>
          </a:xfrm>
          <a:prstGeom prst="rect">
            <a:avLst/>
          </a:prstGeom>
          <a:blipFill dpi="0" rotWithShape="1">
            <a:blip r:embed="rId2" cstate="hqprint">
              <a:extLst>
                <a:ext uri="{28A0092B-C50C-407E-A947-70E740481C1C}">
                  <a14:useLocalDpi xmlns:a14="http://schemas.microsoft.com/office/drawing/2010/main" val="0"/>
                </a:ext>
              </a:extLst>
            </a:blip>
            <a:srcRect/>
            <a:stretch>
              <a:fillRect l="-53793" t="-214118" r="-59109" b="-193560"/>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117333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sida 3">
    <p:spTree>
      <p:nvGrpSpPr>
        <p:cNvPr id="1" name=""/>
        <p:cNvGrpSpPr/>
        <p:nvPr/>
      </p:nvGrpSpPr>
      <p:grpSpPr>
        <a:xfrm>
          <a:off x="0" y="0"/>
          <a:ext cx="0" cy="0"/>
          <a:chOff x="0" y="0"/>
          <a:chExt cx="0" cy="0"/>
        </a:xfrm>
      </p:grpSpPr>
      <p:sp>
        <p:nvSpPr>
          <p:cNvPr id="35" name="Platshållare för bild 34">
            <a:extLst>
              <a:ext uri="{FF2B5EF4-FFF2-40B4-BE49-F238E27FC236}">
                <a16:creationId xmlns:a16="http://schemas.microsoft.com/office/drawing/2014/main" id="{97C675A2-5FD6-46D2-AE2C-9B5A34934C13}"/>
              </a:ext>
            </a:extLst>
          </p:cNvPr>
          <p:cNvSpPr>
            <a:spLocks noGrp="1"/>
          </p:cNvSpPr>
          <p:nvPr>
            <p:ph type="pic" sz="quarter" idx="26" hasCustomPrompt="1"/>
          </p:nvPr>
        </p:nvSpPr>
        <p:spPr>
          <a:xfrm>
            <a:off x="479424" y="1187450"/>
            <a:ext cx="11233151" cy="5013325"/>
          </a:xfrm>
          <a:prstGeom prst="rect">
            <a:avLst/>
          </a:prstGeom>
          <a:solidFill>
            <a:schemeClr val="accent1"/>
          </a:solidFill>
        </p:spPr>
        <p:txBody>
          <a:bodyPr/>
          <a:lstStyle>
            <a:lvl1pPr marL="0" indent="0">
              <a:buNone/>
              <a:defRPr>
                <a:solidFill>
                  <a:schemeClr val="bg1"/>
                </a:solidFill>
              </a:defRPr>
            </a:lvl1pPr>
          </a:lstStyle>
          <a:p>
            <a:r>
              <a:rPr lang="sv-SE" dirty="0"/>
              <a:t>Klicka på ikonen för att lägga in en bild</a:t>
            </a:r>
          </a:p>
        </p:txBody>
      </p:sp>
      <p:sp>
        <p:nvSpPr>
          <p:cNvPr id="5" name="Platshållare för datum 4">
            <a:extLst>
              <a:ext uri="{FF2B5EF4-FFF2-40B4-BE49-F238E27FC236}">
                <a16:creationId xmlns:a16="http://schemas.microsoft.com/office/drawing/2014/main" id="{617F5566-EFC0-473F-9F58-CD6C47D660D5}"/>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6" name="Platshållare för sidfot 5">
            <a:extLst>
              <a:ext uri="{FF2B5EF4-FFF2-40B4-BE49-F238E27FC236}">
                <a16:creationId xmlns:a16="http://schemas.microsoft.com/office/drawing/2014/main" id="{A6D527A8-EA13-4714-BDFC-E3163DEA0F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616CAB-6E3C-43EA-939B-B2316386160D}"/>
              </a:ext>
            </a:extLst>
          </p:cNvPr>
          <p:cNvSpPr>
            <a:spLocks noGrp="1"/>
          </p:cNvSpPr>
          <p:nvPr>
            <p:ph type="sldNum" sz="quarter" idx="12"/>
          </p:nvPr>
        </p:nvSpPr>
        <p:spPr/>
        <p:txBody>
          <a:bodyPr/>
          <a:lstStyle/>
          <a:p>
            <a:fld id="{C921B7E5-D383-4398-BFBC-FD14B2251B0F}" type="slidenum">
              <a:rPr lang="sv-SE" smtClean="0"/>
              <a:t>‹#›</a:t>
            </a:fld>
            <a:endParaRPr lang="sv-SE"/>
          </a:p>
        </p:txBody>
      </p:sp>
      <p:sp>
        <p:nvSpPr>
          <p:cNvPr id="2" name="Rubrik 1">
            <a:extLst>
              <a:ext uri="{FF2B5EF4-FFF2-40B4-BE49-F238E27FC236}">
                <a16:creationId xmlns:a16="http://schemas.microsoft.com/office/drawing/2014/main" id="{A0B6648C-964F-4253-882D-CAEAB8B7BADC}"/>
              </a:ext>
            </a:extLst>
          </p:cNvPr>
          <p:cNvSpPr>
            <a:spLocks noGrp="1"/>
          </p:cNvSpPr>
          <p:nvPr>
            <p:ph type="title" hasCustomPrompt="1"/>
          </p:nvPr>
        </p:nvSpPr>
        <p:spPr>
          <a:xfrm>
            <a:off x="758825" y="4546886"/>
            <a:ext cx="7842250" cy="988475"/>
          </a:xfrm>
        </p:spPr>
        <p:txBody>
          <a:bodyPr anchor="t">
            <a:normAutofit/>
          </a:bodyPr>
          <a:lstStyle>
            <a:lvl1pPr>
              <a:defRPr sz="5400">
                <a:solidFill>
                  <a:schemeClr val="bg1"/>
                </a:solidFill>
              </a:defRPr>
            </a:lvl1pPr>
          </a:lstStyle>
          <a:p>
            <a:r>
              <a:rPr lang="sv-SE" dirty="0"/>
              <a:t>Rubrik</a:t>
            </a:r>
          </a:p>
        </p:txBody>
      </p:sp>
      <p:sp>
        <p:nvSpPr>
          <p:cNvPr id="4" name="Platshållare för text 3">
            <a:extLst>
              <a:ext uri="{FF2B5EF4-FFF2-40B4-BE49-F238E27FC236}">
                <a16:creationId xmlns:a16="http://schemas.microsoft.com/office/drawing/2014/main" id="{1AD650F0-32B8-401F-8738-531A938D9736}"/>
              </a:ext>
            </a:extLst>
          </p:cNvPr>
          <p:cNvSpPr>
            <a:spLocks noGrp="1"/>
          </p:cNvSpPr>
          <p:nvPr>
            <p:ph type="body" sz="quarter" idx="27"/>
          </p:nvPr>
        </p:nvSpPr>
        <p:spPr>
          <a:xfrm>
            <a:off x="758824" y="4004755"/>
            <a:ext cx="7842251" cy="436562"/>
          </a:xfrm>
          <a:prstGeom prst="rect">
            <a:avLst/>
          </a:prstGeom>
        </p:spPr>
        <p:txBody>
          <a:bodyPr anchor="b"/>
          <a:lstStyle>
            <a:lvl1pPr marL="0" indent="0">
              <a:buNone/>
              <a:defRPr>
                <a:solidFill>
                  <a:schemeClr val="bg1"/>
                </a:solidFill>
              </a:defRPr>
            </a:lvl1pPr>
          </a:lstStyle>
          <a:p>
            <a:pPr lvl="0"/>
            <a:r>
              <a:rPr lang="sv-SE"/>
              <a:t>Redigera format för bakgrundstext</a:t>
            </a:r>
          </a:p>
        </p:txBody>
      </p:sp>
    </p:spTree>
    <p:extLst>
      <p:ext uri="{BB962C8B-B14F-4D97-AF65-F5344CB8AC3E}">
        <p14:creationId xmlns:p14="http://schemas.microsoft.com/office/powerpoint/2010/main" val="172054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9F4CC-579A-47C7-938C-FA6611A1E82B}"/>
              </a:ext>
            </a:extLst>
          </p:cNvPr>
          <p:cNvSpPr>
            <a:spLocks noGrp="1"/>
          </p:cNvSpPr>
          <p:nvPr>
            <p:ph type="title" hasCustomPrompt="1"/>
          </p:nvPr>
        </p:nvSpPr>
        <p:spPr>
          <a:xfrm>
            <a:off x="7213600" y="1664607"/>
            <a:ext cx="4498975" cy="646056"/>
          </a:xfrm>
        </p:spPr>
        <p:txBody>
          <a:bodyPr anchor="t">
            <a:spAutoFit/>
          </a:bodyPr>
          <a:lstStyle>
            <a:lvl1pPr>
              <a:defRPr>
                <a:solidFill>
                  <a:schemeClr val="tx1"/>
                </a:solidFill>
              </a:defRPr>
            </a:lvl1pPr>
          </a:lstStyle>
          <a:p>
            <a:r>
              <a:rPr lang="sv-SE" dirty="0"/>
              <a:t>Rubrik</a:t>
            </a:r>
          </a:p>
        </p:txBody>
      </p:sp>
      <p:sp>
        <p:nvSpPr>
          <p:cNvPr id="4" name="Platshållare för datum 3">
            <a:extLst>
              <a:ext uri="{FF2B5EF4-FFF2-40B4-BE49-F238E27FC236}">
                <a16:creationId xmlns:a16="http://schemas.microsoft.com/office/drawing/2014/main" id="{EBB8FF58-BFC6-45F4-B0DE-6F44ED85B501}"/>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5" name="Platshållare för sidfot 4">
            <a:extLst>
              <a:ext uri="{FF2B5EF4-FFF2-40B4-BE49-F238E27FC236}">
                <a16:creationId xmlns:a16="http://schemas.microsoft.com/office/drawing/2014/main" id="{FA6E0F8A-F491-4192-8308-44D0735ECE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38961B-C9E8-46F1-A4E2-D8072B119ADA}"/>
              </a:ext>
            </a:extLst>
          </p:cNvPr>
          <p:cNvSpPr>
            <a:spLocks noGrp="1"/>
          </p:cNvSpPr>
          <p:nvPr>
            <p:ph type="sldNum" sz="quarter" idx="12"/>
          </p:nvPr>
        </p:nvSpPr>
        <p:spPr/>
        <p:txBody>
          <a:bodyPr/>
          <a:lstStyle/>
          <a:p>
            <a:fld id="{C921B7E5-D383-4398-BFBC-FD14B2251B0F}" type="slidenum">
              <a:rPr lang="sv-SE" smtClean="0"/>
              <a:t>‹#›</a:t>
            </a:fld>
            <a:endParaRPr lang="sv-SE"/>
          </a:p>
        </p:txBody>
      </p:sp>
      <p:sp>
        <p:nvSpPr>
          <p:cNvPr id="9" name="Platshållare för bild 8">
            <a:extLst>
              <a:ext uri="{FF2B5EF4-FFF2-40B4-BE49-F238E27FC236}">
                <a16:creationId xmlns:a16="http://schemas.microsoft.com/office/drawing/2014/main" id="{8AB0E5C6-5DC7-4397-A580-9E52F2C62C66}"/>
              </a:ext>
            </a:extLst>
          </p:cNvPr>
          <p:cNvSpPr>
            <a:spLocks noGrp="1"/>
          </p:cNvSpPr>
          <p:nvPr>
            <p:ph type="pic" sz="quarter" idx="14"/>
          </p:nvPr>
        </p:nvSpPr>
        <p:spPr>
          <a:xfrm>
            <a:off x="479425" y="1196975"/>
            <a:ext cx="6530975" cy="5003800"/>
          </a:xfrm>
          <a:prstGeom prst="rect">
            <a:avLst/>
          </a:prstGeom>
          <a:solidFill>
            <a:schemeClr val="accent1"/>
          </a:solidFill>
        </p:spPr>
        <p:txBody>
          <a:bodyPr/>
          <a:lstStyle>
            <a:lvl1pPr marL="0" indent="0">
              <a:buNone/>
              <a:defRPr>
                <a:solidFill>
                  <a:schemeClr val="bg1"/>
                </a:solidFill>
              </a:defRPr>
            </a:lvl1pPr>
          </a:lstStyle>
          <a:p>
            <a:r>
              <a:rPr lang="sv-SE"/>
              <a:t>Klicka på ikonen för att lägga till en bild</a:t>
            </a:r>
            <a:endParaRPr lang="sv-SE" dirty="0"/>
          </a:p>
        </p:txBody>
      </p:sp>
      <p:sp>
        <p:nvSpPr>
          <p:cNvPr id="11" name="Platshållare för text 3">
            <a:extLst>
              <a:ext uri="{FF2B5EF4-FFF2-40B4-BE49-F238E27FC236}">
                <a16:creationId xmlns:a16="http://schemas.microsoft.com/office/drawing/2014/main" id="{F2B4FFBC-5511-43C0-B65B-ED18EEE99A8B}"/>
              </a:ext>
            </a:extLst>
          </p:cNvPr>
          <p:cNvSpPr>
            <a:spLocks noGrp="1"/>
          </p:cNvSpPr>
          <p:nvPr>
            <p:ph type="body" sz="quarter" idx="27" hasCustomPrompt="1"/>
          </p:nvPr>
        </p:nvSpPr>
        <p:spPr>
          <a:xfrm>
            <a:off x="7213600" y="1154141"/>
            <a:ext cx="4500000" cy="436562"/>
          </a:xfrm>
          <a:prstGeom prst="rect">
            <a:avLst/>
          </a:prstGeom>
        </p:spPr>
        <p:txBody>
          <a:bodyPr/>
          <a:lstStyle>
            <a:lvl1pPr marL="0" indent="0">
              <a:buNone/>
              <a:defRPr>
                <a:solidFill>
                  <a:schemeClr val="tx1"/>
                </a:solidFill>
              </a:defRPr>
            </a:lvl1pPr>
          </a:lstStyle>
          <a:p>
            <a:pPr lvl="0"/>
            <a:r>
              <a:rPr lang="sv-SE" dirty="0"/>
              <a:t>Rubrik</a:t>
            </a:r>
          </a:p>
        </p:txBody>
      </p:sp>
      <p:sp>
        <p:nvSpPr>
          <p:cNvPr id="8" name="Platshållare för text 7">
            <a:extLst>
              <a:ext uri="{FF2B5EF4-FFF2-40B4-BE49-F238E27FC236}">
                <a16:creationId xmlns:a16="http://schemas.microsoft.com/office/drawing/2014/main" id="{EED7FF80-3F51-4259-BF12-8797F545B771}"/>
              </a:ext>
            </a:extLst>
          </p:cNvPr>
          <p:cNvSpPr>
            <a:spLocks noGrp="1"/>
          </p:cNvSpPr>
          <p:nvPr>
            <p:ph type="body" sz="quarter" idx="28"/>
          </p:nvPr>
        </p:nvSpPr>
        <p:spPr>
          <a:xfrm>
            <a:off x="7213600" y="2526324"/>
            <a:ext cx="4498975" cy="3674452"/>
          </a:xfrm>
          <a:prstGeom prst="rect">
            <a:avLst/>
          </a:prstGeo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9165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färgplatta och text">
    <p:spTree>
      <p:nvGrpSpPr>
        <p:cNvPr id="1" name=""/>
        <p:cNvGrpSpPr/>
        <p:nvPr/>
      </p:nvGrpSpPr>
      <p:grpSpPr>
        <a:xfrm>
          <a:off x="0" y="0"/>
          <a:ext cx="0" cy="0"/>
          <a:chOff x="0" y="0"/>
          <a:chExt cx="0" cy="0"/>
        </a:xfrm>
      </p:grpSpPr>
      <p:sp>
        <p:nvSpPr>
          <p:cNvPr id="15" name="Platshållare för innehåll 2">
            <a:extLst>
              <a:ext uri="{FF2B5EF4-FFF2-40B4-BE49-F238E27FC236}">
                <a16:creationId xmlns:a16="http://schemas.microsoft.com/office/drawing/2014/main" id="{E38D4C21-9222-4440-BDCF-1D649C8100E3}"/>
              </a:ext>
            </a:extLst>
          </p:cNvPr>
          <p:cNvSpPr>
            <a:spLocks noGrp="1"/>
          </p:cNvSpPr>
          <p:nvPr>
            <p:ph idx="1"/>
          </p:nvPr>
        </p:nvSpPr>
        <p:spPr>
          <a:xfrm>
            <a:off x="6122894" y="1196975"/>
            <a:ext cx="5589681" cy="5003800"/>
          </a:xfrm>
          <a:prstGeom prst="rect">
            <a:avLst/>
          </a:prstGeom>
          <a:solidFill>
            <a:schemeClr val="accent1"/>
          </a:solidFill>
        </p:spPr>
        <p:txBody>
          <a:bodyPr lIns="288000" tIns="252000" rIns="216000" bIns="252000">
            <a:normAutofit/>
          </a:bodyPr>
          <a:lstStyle>
            <a:lvl1pPr marL="0" indent="0">
              <a:buNone/>
              <a:defRPr sz="4000">
                <a:solidFill>
                  <a:schemeClr val="bg1"/>
                </a:solidFill>
              </a:defRPr>
            </a:lvl1pPr>
          </a:lstStyle>
          <a:p>
            <a:pPr lvl="0"/>
            <a:r>
              <a:rPr lang="sv-SE"/>
              <a:t>Redigera format för bakgrundstext</a:t>
            </a:r>
          </a:p>
        </p:txBody>
      </p:sp>
      <p:sp>
        <p:nvSpPr>
          <p:cNvPr id="35" name="Platshållare för bild 34">
            <a:extLst>
              <a:ext uri="{FF2B5EF4-FFF2-40B4-BE49-F238E27FC236}">
                <a16:creationId xmlns:a16="http://schemas.microsoft.com/office/drawing/2014/main" id="{97C675A2-5FD6-46D2-AE2C-9B5A34934C13}"/>
              </a:ext>
            </a:extLst>
          </p:cNvPr>
          <p:cNvSpPr>
            <a:spLocks noGrp="1"/>
          </p:cNvSpPr>
          <p:nvPr>
            <p:ph type="pic" sz="quarter" idx="26"/>
          </p:nvPr>
        </p:nvSpPr>
        <p:spPr>
          <a:xfrm>
            <a:off x="479424" y="1196974"/>
            <a:ext cx="5549085" cy="5003801"/>
          </a:xfrm>
          <a:prstGeom prst="rect">
            <a:avLst/>
          </a:prstGeom>
          <a:solidFill>
            <a:schemeClr val="accent1"/>
          </a:solidFill>
        </p:spPr>
        <p:txBody>
          <a:bodyPr/>
          <a:lstStyle>
            <a:lvl1pPr marL="0" indent="0">
              <a:buNone/>
              <a:defRPr>
                <a:solidFill>
                  <a:schemeClr val="bg1"/>
                </a:solidFill>
              </a:defRPr>
            </a:lvl1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17F5566-EFC0-473F-9F58-CD6C47D660D5}"/>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6" name="Platshållare för sidfot 5">
            <a:extLst>
              <a:ext uri="{FF2B5EF4-FFF2-40B4-BE49-F238E27FC236}">
                <a16:creationId xmlns:a16="http://schemas.microsoft.com/office/drawing/2014/main" id="{A6D527A8-EA13-4714-BDFC-E3163DEA0F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616CAB-6E3C-43EA-939B-B2316386160D}"/>
              </a:ext>
            </a:extLst>
          </p:cNvPr>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4209396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bilder och text">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0B65ABB9-D275-4080-AC86-853D40553BF8}"/>
              </a:ext>
            </a:extLst>
          </p:cNvPr>
          <p:cNvSpPr>
            <a:spLocks noGrp="1"/>
          </p:cNvSpPr>
          <p:nvPr>
            <p:ph idx="1"/>
          </p:nvPr>
        </p:nvSpPr>
        <p:spPr>
          <a:xfrm>
            <a:off x="6121626" y="3765898"/>
            <a:ext cx="2750400" cy="2434877"/>
          </a:xfrm>
          <a:prstGeom prst="rect">
            <a:avLst/>
          </a:prstGeom>
          <a:solidFill>
            <a:schemeClr val="accent1"/>
          </a:solidFill>
        </p:spPr>
        <p:txBody>
          <a:bodyPr lIns="180000" tIns="180000" rIns="180000" bIns="180000"/>
          <a:lstStyle>
            <a:lvl1pPr marL="0" indent="0">
              <a:buNone/>
              <a:defRPr>
                <a:solidFill>
                  <a:schemeClr val="bg1"/>
                </a:solidFill>
              </a:defRPr>
            </a:lvl1pPr>
          </a:lstStyle>
          <a:p>
            <a:pPr lvl="0"/>
            <a:r>
              <a:rPr lang="sv-SE"/>
              <a:t>Redigera format för bakgrundstext</a:t>
            </a:r>
          </a:p>
        </p:txBody>
      </p:sp>
      <p:sp>
        <p:nvSpPr>
          <p:cNvPr id="35" name="Platshållare för bild 34">
            <a:extLst>
              <a:ext uri="{FF2B5EF4-FFF2-40B4-BE49-F238E27FC236}">
                <a16:creationId xmlns:a16="http://schemas.microsoft.com/office/drawing/2014/main" id="{97C675A2-5FD6-46D2-AE2C-9B5A34934C13}"/>
              </a:ext>
            </a:extLst>
          </p:cNvPr>
          <p:cNvSpPr>
            <a:spLocks noGrp="1"/>
          </p:cNvSpPr>
          <p:nvPr>
            <p:ph type="pic" sz="quarter" idx="26"/>
          </p:nvPr>
        </p:nvSpPr>
        <p:spPr>
          <a:xfrm>
            <a:off x="479424" y="1196974"/>
            <a:ext cx="5549085" cy="5003801"/>
          </a:xfrm>
          <a:prstGeom prst="rect">
            <a:avLst/>
          </a:prstGeom>
          <a:solidFill>
            <a:schemeClr val="accent1"/>
          </a:solidFill>
        </p:spPr>
        <p:txBody>
          <a:bodyPr/>
          <a:lstStyle>
            <a:lvl1pPr marL="0" indent="0">
              <a:buNone/>
              <a:defRPr>
                <a:solidFill>
                  <a:schemeClr val="bg1"/>
                </a:solidFill>
              </a:defRPr>
            </a:lvl1pPr>
          </a:lstStyle>
          <a:p>
            <a:r>
              <a:rPr lang="sv-SE"/>
              <a:t>Klicka på ikonen för att lägga till en bild</a:t>
            </a:r>
            <a:endParaRPr lang="sv-SE" dirty="0"/>
          </a:p>
        </p:txBody>
      </p:sp>
      <p:sp>
        <p:nvSpPr>
          <p:cNvPr id="37" name="Platshållare för bild 34">
            <a:extLst>
              <a:ext uri="{FF2B5EF4-FFF2-40B4-BE49-F238E27FC236}">
                <a16:creationId xmlns:a16="http://schemas.microsoft.com/office/drawing/2014/main" id="{B1F07D7B-7620-4D1D-81F6-DE73BDC2E444}"/>
              </a:ext>
            </a:extLst>
          </p:cNvPr>
          <p:cNvSpPr>
            <a:spLocks noGrp="1"/>
          </p:cNvSpPr>
          <p:nvPr>
            <p:ph type="pic" sz="quarter" idx="28"/>
          </p:nvPr>
        </p:nvSpPr>
        <p:spPr>
          <a:xfrm>
            <a:off x="6121626" y="1196974"/>
            <a:ext cx="5590949" cy="2458801"/>
          </a:xfrm>
          <a:prstGeom prst="rect">
            <a:avLst/>
          </a:prstGeom>
          <a:solidFill>
            <a:schemeClr val="accent1"/>
          </a:solidFill>
        </p:spPr>
        <p:txBody>
          <a:bodyPr/>
          <a:lstStyle>
            <a:lvl1pPr marL="0" indent="0">
              <a:buNone/>
              <a:defRPr>
                <a:solidFill>
                  <a:schemeClr val="bg1"/>
                </a:solidFill>
              </a:defRPr>
            </a:lvl1pPr>
          </a:lstStyle>
          <a:p>
            <a:r>
              <a:rPr lang="sv-SE"/>
              <a:t>Klicka på ikonen för att lägga till en bild</a:t>
            </a:r>
          </a:p>
        </p:txBody>
      </p:sp>
      <p:sp>
        <p:nvSpPr>
          <p:cNvPr id="38" name="Platshållare för bild 34">
            <a:extLst>
              <a:ext uri="{FF2B5EF4-FFF2-40B4-BE49-F238E27FC236}">
                <a16:creationId xmlns:a16="http://schemas.microsoft.com/office/drawing/2014/main" id="{40E7E6DA-4971-40AA-8C14-56C9F65784E1}"/>
              </a:ext>
            </a:extLst>
          </p:cNvPr>
          <p:cNvSpPr>
            <a:spLocks noGrp="1"/>
          </p:cNvSpPr>
          <p:nvPr>
            <p:ph type="pic" sz="quarter" idx="29"/>
          </p:nvPr>
        </p:nvSpPr>
        <p:spPr>
          <a:xfrm>
            <a:off x="8963659" y="3765899"/>
            <a:ext cx="2748916" cy="2434876"/>
          </a:xfrm>
          <a:prstGeom prst="rect">
            <a:avLst/>
          </a:prstGeom>
          <a:solidFill>
            <a:schemeClr val="accent1"/>
          </a:solidFill>
        </p:spPr>
        <p:txBody>
          <a:bodyPr/>
          <a:lstStyle>
            <a:lvl1pPr marL="0" indent="0">
              <a:buNone/>
              <a:defRPr>
                <a:solidFill>
                  <a:schemeClr val="bg1"/>
                </a:solidFill>
              </a:defRPr>
            </a:lvl1pPr>
          </a:lstStyle>
          <a:p>
            <a:r>
              <a:rPr lang="sv-SE"/>
              <a:t>Klicka på ikonen för att lägga till en bild</a:t>
            </a:r>
          </a:p>
        </p:txBody>
      </p:sp>
      <p:sp>
        <p:nvSpPr>
          <p:cNvPr id="5" name="Platshållare för datum 4">
            <a:extLst>
              <a:ext uri="{FF2B5EF4-FFF2-40B4-BE49-F238E27FC236}">
                <a16:creationId xmlns:a16="http://schemas.microsoft.com/office/drawing/2014/main" id="{617F5566-EFC0-473F-9F58-CD6C47D660D5}"/>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6" name="Platshållare för sidfot 5">
            <a:extLst>
              <a:ext uri="{FF2B5EF4-FFF2-40B4-BE49-F238E27FC236}">
                <a16:creationId xmlns:a16="http://schemas.microsoft.com/office/drawing/2014/main" id="{A6D527A8-EA13-4714-BDFC-E3163DEA0F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616CAB-6E3C-43EA-939B-B2316386160D}"/>
              </a:ext>
            </a:extLst>
          </p:cNvPr>
          <p:cNvSpPr>
            <a:spLocks noGrp="1"/>
          </p:cNvSpPr>
          <p:nvPr>
            <p:ph type="sldNum" sz="quarter" idx="12"/>
          </p:nvPr>
        </p:nvSpPr>
        <p:spPr/>
        <p:txBody>
          <a:bodyPr/>
          <a:lstStyle/>
          <a:p>
            <a:fld id="{C921B7E5-D383-4398-BFBC-FD14B2251B0F}" type="slidenum">
              <a:rPr lang="sv-SE" smtClean="0"/>
              <a:t>‹#›</a:t>
            </a:fld>
            <a:endParaRPr lang="sv-SE"/>
          </a:p>
        </p:txBody>
      </p:sp>
      <p:sp>
        <p:nvSpPr>
          <p:cNvPr id="2" name="Rubrik 1">
            <a:extLst>
              <a:ext uri="{FF2B5EF4-FFF2-40B4-BE49-F238E27FC236}">
                <a16:creationId xmlns:a16="http://schemas.microsoft.com/office/drawing/2014/main" id="{A0B6648C-964F-4253-882D-CAEAB8B7BADC}"/>
              </a:ext>
            </a:extLst>
          </p:cNvPr>
          <p:cNvSpPr>
            <a:spLocks noGrp="1"/>
          </p:cNvSpPr>
          <p:nvPr>
            <p:ph type="title" hasCustomPrompt="1"/>
          </p:nvPr>
        </p:nvSpPr>
        <p:spPr>
          <a:xfrm>
            <a:off x="657225" y="1641761"/>
            <a:ext cx="5083175" cy="988475"/>
          </a:xfrm>
        </p:spPr>
        <p:txBody>
          <a:bodyPr/>
          <a:lstStyle>
            <a:lvl1pPr>
              <a:defRPr>
                <a:solidFill>
                  <a:schemeClr val="bg1"/>
                </a:solidFill>
              </a:defRPr>
            </a:lvl1pPr>
          </a:lstStyle>
          <a:p>
            <a:r>
              <a:rPr lang="sv-SE" dirty="0"/>
              <a:t>Klicka här för att lägga till text</a:t>
            </a:r>
          </a:p>
        </p:txBody>
      </p:sp>
    </p:spTree>
    <p:extLst>
      <p:ext uri="{BB962C8B-B14F-4D97-AF65-F5344CB8AC3E}">
        <p14:creationId xmlns:p14="http://schemas.microsoft.com/office/powerpoint/2010/main" val="3805182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10" name="Platshållare för media 9"/>
          <p:cNvSpPr>
            <a:spLocks noGrp="1"/>
          </p:cNvSpPr>
          <p:nvPr>
            <p:ph type="media" sz="quarter" idx="28" hasCustomPrompt="1"/>
          </p:nvPr>
        </p:nvSpPr>
        <p:spPr>
          <a:xfrm>
            <a:off x="479424" y="1196975"/>
            <a:ext cx="11233150" cy="5003800"/>
          </a:xfrm>
          <a:prstGeom prst="rect">
            <a:avLst/>
          </a:prstGeom>
          <a:solidFill>
            <a:schemeClr val="accent1"/>
          </a:solidFill>
        </p:spPr>
        <p:txBody>
          <a:bodyPr/>
          <a:lstStyle>
            <a:lvl1pPr marL="0" indent="0">
              <a:buNone/>
              <a:defRPr>
                <a:solidFill>
                  <a:schemeClr val="bg1"/>
                </a:solidFill>
              </a:defRPr>
            </a:lvl1pPr>
          </a:lstStyle>
          <a:p>
            <a:r>
              <a:rPr lang="sv-SE" dirty="0"/>
              <a:t>Klicka på ikonen för att lägga in en film</a:t>
            </a:r>
          </a:p>
        </p:txBody>
      </p:sp>
      <p:sp>
        <p:nvSpPr>
          <p:cNvPr id="5" name="Platshållare för datum 4">
            <a:extLst>
              <a:ext uri="{FF2B5EF4-FFF2-40B4-BE49-F238E27FC236}">
                <a16:creationId xmlns:a16="http://schemas.microsoft.com/office/drawing/2014/main" id="{617F5566-EFC0-473F-9F58-CD6C47D660D5}"/>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6" name="Platshållare för sidfot 5">
            <a:extLst>
              <a:ext uri="{FF2B5EF4-FFF2-40B4-BE49-F238E27FC236}">
                <a16:creationId xmlns:a16="http://schemas.microsoft.com/office/drawing/2014/main" id="{A6D527A8-EA13-4714-BDFC-E3163DEA0F3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616CAB-6E3C-43EA-939B-B2316386160D}"/>
              </a:ext>
            </a:extLst>
          </p:cNvPr>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179124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8" name="Platshållare för diagram 7">
            <a:extLst>
              <a:ext uri="{FF2B5EF4-FFF2-40B4-BE49-F238E27FC236}">
                <a16:creationId xmlns:a16="http://schemas.microsoft.com/office/drawing/2014/main" id="{14309CAD-36B7-4CB5-AF8E-C91BB70112BB}"/>
              </a:ext>
            </a:extLst>
          </p:cNvPr>
          <p:cNvSpPr>
            <a:spLocks noGrp="1"/>
          </p:cNvSpPr>
          <p:nvPr>
            <p:ph type="chart" sz="quarter" idx="13"/>
          </p:nvPr>
        </p:nvSpPr>
        <p:spPr>
          <a:xfrm>
            <a:off x="479425" y="2320925"/>
            <a:ext cx="11233150" cy="3879850"/>
          </a:xfrm>
        </p:spPr>
        <p:txBody>
          <a:bodyPr/>
          <a:lstStyle/>
          <a:p>
            <a:r>
              <a:rPr lang="sv-SE"/>
              <a:t>Klicka på ikonen för att lägga till ett diagram</a:t>
            </a:r>
          </a:p>
        </p:txBody>
      </p:sp>
      <p:sp>
        <p:nvSpPr>
          <p:cNvPr id="2" name="Rubrik 1">
            <a:extLst>
              <a:ext uri="{FF2B5EF4-FFF2-40B4-BE49-F238E27FC236}">
                <a16:creationId xmlns:a16="http://schemas.microsoft.com/office/drawing/2014/main" id="{BD389EAF-8574-4466-9C6E-A2A9E659D73E}"/>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B3CACB52-B5F2-4E48-B9D9-721AD047652D}"/>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4" name="Platshållare för sidfot 3">
            <a:extLst>
              <a:ext uri="{FF2B5EF4-FFF2-40B4-BE49-F238E27FC236}">
                <a16:creationId xmlns:a16="http://schemas.microsoft.com/office/drawing/2014/main" id="{E02AF38D-135E-406D-B804-7B3398CF953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EB6B4B4-D85D-4AA8-9081-DCBB8A2769BA}"/>
              </a:ext>
            </a:extLst>
          </p:cNvPr>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105869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E8739DB-C004-4403-BA5B-A7B8F2D89F98}" type="datetimeFigureOut">
              <a:rPr lang="sv-SE" smtClean="0"/>
              <a:t>2022-05-10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3613638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38C231F-1B78-4B9A-A5FD-D61F5F74D57B}"/>
              </a:ext>
            </a:extLst>
          </p:cNvPr>
          <p:cNvSpPr>
            <a:spLocks noGrp="1"/>
          </p:cNvSpPr>
          <p:nvPr>
            <p:ph type="dt" sz="half" idx="10"/>
          </p:nvPr>
        </p:nvSpPr>
        <p:spPr/>
        <p:txBody>
          <a:bodyPr/>
          <a:lstStyle/>
          <a:p>
            <a:fld id="{9E8739DB-C004-4403-BA5B-A7B8F2D89F98}" type="datetimeFigureOut">
              <a:rPr lang="sv-SE" smtClean="0"/>
              <a:t>2022-05-10</a:t>
            </a:fld>
            <a:endParaRPr lang="sv-SE"/>
          </a:p>
        </p:txBody>
      </p:sp>
      <p:sp>
        <p:nvSpPr>
          <p:cNvPr id="4" name="Platshållare för sidfot 3">
            <a:extLst>
              <a:ext uri="{FF2B5EF4-FFF2-40B4-BE49-F238E27FC236}">
                <a16:creationId xmlns:a16="http://schemas.microsoft.com/office/drawing/2014/main" id="{943118E1-1C01-4570-9A03-3FC95F007AA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A31B0B-F68C-4CE1-9FAF-899D79CEEA7C}"/>
              </a:ext>
            </a:extLst>
          </p:cNvPr>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3320664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E8739DB-C004-4403-BA5B-A7B8F2D89F98}" type="datetimeFigureOut">
              <a:rPr lang="sv-SE" smtClean="0"/>
              <a:t>2022-05-10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21B7E5-D383-4398-BFBC-FD14B2251B0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07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E8739DB-C004-4403-BA5B-A7B8F2D89F98}" type="datetimeFigureOut">
              <a:rPr lang="sv-SE" smtClean="0"/>
              <a:t>2022-05-10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279797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9728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92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E8739DB-C004-4403-BA5B-A7B8F2D89F98}" type="datetimeFigureOut">
              <a:rPr lang="sv-SE" smtClean="0"/>
              <a:t>2022-05-10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223008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9E8739DB-C004-4403-BA5B-A7B8F2D89F98}" type="datetimeFigureOut">
              <a:rPr lang="sv-SE" smtClean="0"/>
              <a:t>2022-05-10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419126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8739DB-C004-4403-BA5B-A7B8F2D89F98}" type="datetimeFigureOut">
              <a:rPr lang="sv-SE" smtClean="0"/>
              <a:t>2022-05-10</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130317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8739DB-C004-4403-BA5B-A7B8F2D89F98}" type="datetimeFigureOut">
              <a:rPr lang="sv-SE" smtClean="0"/>
              <a:t>2022-05-10</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21B7E5-D383-4398-BFBC-FD14B2251B0F}" type="slidenum">
              <a:rPr lang="sv-SE" smtClean="0"/>
              <a:t>‹#›</a:t>
            </a:fld>
            <a:endParaRPr lang="sv-SE"/>
          </a:p>
        </p:txBody>
      </p:sp>
    </p:spTree>
    <p:extLst>
      <p:ext uri="{BB962C8B-B14F-4D97-AF65-F5344CB8AC3E}">
        <p14:creationId xmlns:p14="http://schemas.microsoft.com/office/powerpoint/2010/main" val="335584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E8739DB-C004-4403-BA5B-A7B8F2D89F98}" type="datetimeFigureOut">
              <a:rPr lang="sv-SE" smtClean="0"/>
              <a:t>2022-05-10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921B7E5-D383-4398-BFBC-FD14B2251B0F}" type="slidenum">
              <a:rPr lang="sv-SE" smtClean="0"/>
              <a:t>‹#›</a:t>
            </a:fld>
            <a:endParaRPr lang="sv-SE"/>
          </a:p>
        </p:txBody>
      </p:sp>
    </p:spTree>
    <p:extLst>
      <p:ext uri="{BB962C8B-B14F-4D97-AF65-F5344CB8AC3E}">
        <p14:creationId xmlns:p14="http://schemas.microsoft.com/office/powerpoint/2010/main" val="154941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8739DB-C004-4403-BA5B-A7B8F2D89F98}" type="datetimeFigureOut">
              <a:rPr lang="sv-SE" smtClean="0"/>
              <a:t>2022-05-10</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21B7E5-D383-4398-BFBC-FD14B2251B0F}"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Bildobjekt 10" descr="En bild som visar objekt&#10;&#10;Beskrivning genererad med hög exakthet">
            <a:extLst>
              <a:ext uri="{FF2B5EF4-FFF2-40B4-BE49-F238E27FC236}">
                <a16:creationId xmlns:a16="http://schemas.microsoft.com/office/drawing/2014/main" id="{3245A7BF-E5A0-4D19-8F08-90817CC99A8C}"/>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10354256" y="152400"/>
            <a:ext cx="1707239" cy="767589"/>
          </a:xfrm>
          <a:prstGeom prst="rect">
            <a:avLst/>
          </a:prstGeom>
        </p:spPr>
      </p:pic>
    </p:spTree>
    <p:extLst>
      <p:ext uri="{BB962C8B-B14F-4D97-AF65-F5344CB8AC3E}">
        <p14:creationId xmlns:p14="http://schemas.microsoft.com/office/powerpoint/2010/main" val="38828818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7" r:id="rId13"/>
    <p:sldLayoutId id="2147483658" r:id="rId14"/>
    <p:sldLayoutId id="2147483657" r:id="rId15"/>
    <p:sldLayoutId id="2147483652" r:id="rId16"/>
    <p:sldLayoutId id="2147483659" r:id="rId17"/>
    <p:sldLayoutId id="2147483660" r:id="rId18"/>
    <p:sldLayoutId id="2147483661" r:id="rId19"/>
    <p:sldLayoutId id="2147483654" r:id="rId2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pos="302" userDrawn="1">
          <p15:clr>
            <a:srgbClr val="F26B43"/>
          </p15:clr>
        </p15:guide>
        <p15:guide id="3" pos="7378" userDrawn="1">
          <p15:clr>
            <a:srgbClr val="F26B43"/>
          </p15:clr>
        </p15:guide>
        <p15:guide id="4" orient="horz" pos="1462" userDrawn="1">
          <p15:clr>
            <a:srgbClr val="F26B43"/>
          </p15:clr>
        </p15:guide>
        <p15:guide id="5" pos="6532" userDrawn="1">
          <p15:clr>
            <a:srgbClr val="F26B43"/>
          </p15:clr>
        </p15:guide>
        <p15:guide id="6"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182E5DE6-202F-4361-B97D-C8235436E6AD}"/>
              </a:ext>
            </a:extLst>
          </p:cNvPr>
          <p:cNvSpPr>
            <a:spLocks noGrp="1"/>
          </p:cNvSpPr>
          <p:nvPr>
            <p:ph type="body" sz="quarter" idx="13"/>
          </p:nvPr>
        </p:nvSpPr>
        <p:spPr/>
        <p:txBody>
          <a:bodyPr>
            <a:normAutofit/>
          </a:bodyPr>
          <a:lstStyle/>
          <a:p>
            <a:r>
              <a:rPr lang="sv-SE" dirty="0">
                <a:solidFill>
                  <a:schemeClr val="accent1"/>
                </a:solidFill>
              </a:rPr>
              <a:t>Digital tillsyn med trygghetssensorer (</a:t>
            </a:r>
            <a:r>
              <a:rPr lang="sv-SE" dirty="0" err="1">
                <a:solidFill>
                  <a:schemeClr val="accent1"/>
                </a:solidFill>
              </a:rPr>
              <a:t>RoomMate</a:t>
            </a:r>
            <a:r>
              <a:rPr lang="sv-SE" dirty="0">
                <a:solidFill>
                  <a:schemeClr val="accent1"/>
                </a:solidFill>
              </a:rPr>
              <a:t>)</a:t>
            </a:r>
          </a:p>
        </p:txBody>
      </p:sp>
      <p:pic>
        <p:nvPicPr>
          <p:cNvPr id="8" name="Bildobjekt 7" descr="En bild som visar mikrovågsugn, ugn, vit, foto&#10;&#10;Automatiskt genererad beskrivning">
            <a:extLst>
              <a:ext uri="{FF2B5EF4-FFF2-40B4-BE49-F238E27FC236}">
                <a16:creationId xmlns:a16="http://schemas.microsoft.com/office/drawing/2014/main" id="{353D3B07-DFCF-409E-92CC-936B90C31C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39935" y="2107475"/>
            <a:ext cx="4839186" cy="3271199"/>
          </a:xfrm>
          <a:prstGeom prst="rect">
            <a:avLst/>
          </a:prstGeom>
        </p:spPr>
      </p:pic>
      <p:sp>
        <p:nvSpPr>
          <p:cNvPr id="6" name="Rektangel 5">
            <a:extLst>
              <a:ext uri="{FF2B5EF4-FFF2-40B4-BE49-F238E27FC236}">
                <a16:creationId xmlns:a16="http://schemas.microsoft.com/office/drawing/2014/main" id="{7DAA5AC0-FF8C-497F-8FF3-E595D058F5C6}"/>
              </a:ext>
            </a:extLst>
          </p:cNvPr>
          <p:cNvSpPr/>
          <p:nvPr/>
        </p:nvSpPr>
        <p:spPr>
          <a:xfrm>
            <a:off x="374470" y="2299876"/>
            <a:ext cx="5732658" cy="3724096"/>
          </a:xfrm>
          <a:prstGeom prst="rect">
            <a:avLst/>
          </a:prstGeom>
        </p:spPr>
        <p:txBody>
          <a:bodyPr wrap="square">
            <a:spAutoFit/>
          </a:bodyPr>
          <a:lstStyle/>
          <a:p>
            <a:r>
              <a:rPr lang="sv-SE" sz="2400" b="1" dirty="0">
                <a:solidFill>
                  <a:schemeClr val="accent1"/>
                </a:solidFill>
              </a:rPr>
              <a:t>Vad är digital tillsyn?</a:t>
            </a:r>
          </a:p>
          <a:p>
            <a:r>
              <a:rPr lang="sv-SE" dirty="0"/>
              <a:t>Digital tillsyn är en tjänst för de som har behov av trygghetsbesök på natten. Syftet är att öka tryggheten i hemmet och fungera som alternativ eller komplement till personliga besök.</a:t>
            </a:r>
          </a:p>
          <a:p>
            <a:endParaRPr lang="sv-SE" dirty="0"/>
          </a:p>
          <a:p>
            <a:r>
              <a:rPr lang="sv-SE" dirty="0"/>
              <a:t>Digital tillsyn passar den som vill kunna sova tryggt utan att få fysiskt besök av personal. Tjänsten är särskilt bra för personer som är lättväckta och som blir oroliga av besök i hemmet. Digital tillsyn möjliggör också en effektiv resurshantering för personalen</a:t>
            </a:r>
            <a:endParaRPr lang="sv-SE" sz="3200" dirty="0">
              <a:latin typeface="Source Sans Pro" panose="020B0503030403020204" pitchFamily="34" charset="0"/>
              <a:ea typeface="Source Sans Pro" panose="020B0503030403020204" pitchFamily="34" charset="0"/>
            </a:endParaRPr>
          </a:p>
          <a:p>
            <a:endParaRPr lang="sv-SE" sz="320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3127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DAA5AC0-FF8C-497F-8FF3-E595D058F5C6}"/>
              </a:ext>
            </a:extLst>
          </p:cNvPr>
          <p:cNvSpPr/>
          <p:nvPr/>
        </p:nvSpPr>
        <p:spPr>
          <a:xfrm>
            <a:off x="4140339" y="4136539"/>
            <a:ext cx="4836420" cy="2222147"/>
          </a:xfrm>
          <a:prstGeom prst="rect">
            <a:avLst/>
          </a:prstGeom>
        </p:spPr>
        <p:txBody>
          <a:bodyPr wrap="square">
            <a:spAutoFit/>
          </a:bodyPr>
          <a:lstStyle/>
          <a:p>
            <a:endParaRPr lang="sv-SE" sz="1800" dirty="0">
              <a:effectLst/>
              <a:latin typeface="Calibri" panose="020F0502020204030204" pitchFamily="34" charset="0"/>
              <a:ea typeface="Calibri" panose="020F0502020204030204" pitchFamily="34" charset="0"/>
            </a:endParaRPr>
          </a:p>
          <a:p>
            <a:r>
              <a:rPr lang="sv-SE" sz="1600" b="1" dirty="0">
                <a:solidFill>
                  <a:schemeClr val="accent1"/>
                </a:solidFill>
                <a:effectLst/>
                <a:latin typeface="Source Sans Pro" panose="020B0503030403020204" pitchFamily="34" charset="0"/>
                <a:ea typeface="Source Sans Pro" panose="020B0503030403020204" pitchFamily="34" charset="0"/>
              </a:rPr>
              <a:t>Brukarperspektiv</a:t>
            </a:r>
          </a:p>
          <a:p>
            <a:r>
              <a:rPr lang="sv-SE" sz="1600" dirty="0">
                <a:effectLst/>
                <a:latin typeface="Source Sans Pro" panose="020B0503030403020204" pitchFamily="34" charset="0"/>
                <a:ea typeface="Source Sans Pro" panose="020B0503030403020204" pitchFamily="34" charset="0"/>
              </a:rPr>
              <a:t>   </a:t>
            </a:r>
          </a:p>
          <a:p>
            <a:pPr marL="342900" lvl="0" indent="-342900">
              <a:lnSpc>
                <a:spcPct val="105000"/>
              </a:lnSpc>
              <a:spcAft>
                <a:spcPts val="800"/>
              </a:spcAft>
              <a:buFont typeface="Symbol" panose="05050102010706020507" pitchFamily="18" charset="2"/>
              <a:buChar char=""/>
            </a:pPr>
            <a:r>
              <a:rPr lang="sv-SE" sz="1600" dirty="0">
                <a:effectLst/>
                <a:latin typeface="Source Sans Pro" panose="020B0503030403020204" pitchFamily="34" charset="0"/>
                <a:ea typeface="Source Sans Pro" panose="020B0503030403020204" pitchFamily="34" charset="0"/>
              </a:rPr>
              <a:t>Minska fallolyckor</a:t>
            </a:r>
            <a:r>
              <a:rPr lang="sv-SE" sz="1600" b="1" dirty="0">
                <a:effectLst/>
                <a:latin typeface="Source Sans Pro" panose="020B0503030403020204" pitchFamily="34" charset="0"/>
                <a:ea typeface="Source Sans Pro" panose="020B0503030403020204" pitchFamily="34" charset="0"/>
              </a:rPr>
              <a:t>                                                 </a:t>
            </a:r>
            <a:endParaRPr lang="sv-SE" sz="1600" dirty="0">
              <a:effectLst/>
              <a:latin typeface="Source Sans Pro" panose="020B0503030403020204" pitchFamily="34" charset="0"/>
              <a:ea typeface="Source Sans Pro" panose="020B0503030403020204" pitchFamily="34" charset="0"/>
            </a:endParaRPr>
          </a:p>
          <a:p>
            <a:pPr marL="342900" lvl="0" indent="-342900">
              <a:lnSpc>
                <a:spcPct val="105000"/>
              </a:lnSpc>
              <a:spcAft>
                <a:spcPts val="800"/>
              </a:spcAft>
              <a:buFont typeface="Symbol" panose="05050102010706020507" pitchFamily="18" charset="2"/>
              <a:buChar char=""/>
            </a:pPr>
            <a:r>
              <a:rPr lang="sv-SE" sz="1600" dirty="0">
                <a:latin typeface="Source Sans Pro" panose="020B0503030403020204" pitchFamily="34" charset="0"/>
                <a:ea typeface="Source Sans Pro" panose="020B0503030403020204" pitchFamily="34" charset="0"/>
              </a:rPr>
              <a:t>Förbättrad nattsömn </a:t>
            </a:r>
            <a:endParaRPr lang="sv-SE" sz="1600" dirty="0">
              <a:effectLst/>
              <a:latin typeface="Source Sans Pro" panose="020B0503030403020204" pitchFamily="34" charset="0"/>
              <a:ea typeface="Source Sans Pro" panose="020B0503030403020204" pitchFamily="34" charset="0"/>
            </a:endParaRPr>
          </a:p>
          <a:p>
            <a:pPr marL="342900" lvl="0" indent="-342900">
              <a:lnSpc>
                <a:spcPct val="105000"/>
              </a:lnSpc>
              <a:spcAft>
                <a:spcPts val="800"/>
              </a:spcAft>
              <a:buFont typeface="Symbol" panose="05050102010706020507" pitchFamily="18" charset="2"/>
              <a:buChar char=""/>
            </a:pPr>
            <a:r>
              <a:rPr lang="sv-SE" sz="1600" dirty="0">
                <a:effectLst/>
                <a:latin typeface="Source Sans Pro" panose="020B0503030403020204" pitchFamily="34" charset="0"/>
                <a:ea typeface="Source Sans Pro" panose="020B0503030403020204" pitchFamily="34" charset="0"/>
              </a:rPr>
              <a:t>Ökad självständighet och integritet hos brukarna</a:t>
            </a:r>
          </a:p>
          <a:p>
            <a:pPr lvl="0"/>
            <a:endParaRPr lang="sv-SE" dirty="0"/>
          </a:p>
        </p:txBody>
      </p:sp>
      <p:pic>
        <p:nvPicPr>
          <p:cNvPr id="3" name="Bildobjekt 2">
            <a:extLst>
              <a:ext uri="{FF2B5EF4-FFF2-40B4-BE49-F238E27FC236}">
                <a16:creationId xmlns:a16="http://schemas.microsoft.com/office/drawing/2014/main" id="{62B3DE49-3773-4906-B882-35F1B7B0D9D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09454" y="2219496"/>
            <a:ext cx="3336178" cy="2137740"/>
          </a:xfrm>
          <a:prstGeom prst="rect">
            <a:avLst/>
          </a:prstGeom>
        </p:spPr>
      </p:pic>
      <p:sp>
        <p:nvSpPr>
          <p:cNvPr id="4" name="Rektangel 3">
            <a:extLst>
              <a:ext uri="{FF2B5EF4-FFF2-40B4-BE49-F238E27FC236}">
                <a16:creationId xmlns:a16="http://schemas.microsoft.com/office/drawing/2014/main" id="{7DAA5AC0-FF8C-497F-8FF3-E595D058F5C6}"/>
              </a:ext>
            </a:extLst>
          </p:cNvPr>
          <p:cNvSpPr/>
          <p:nvPr/>
        </p:nvSpPr>
        <p:spPr>
          <a:xfrm>
            <a:off x="7773593" y="2412088"/>
            <a:ext cx="5123802" cy="1945148"/>
          </a:xfrm>
          <a:prstGeom prst="rect">
            <a:avLst/>
          </a:prstGeom>
        </p:spPr>
        <p:txBody>
          <a:bodyPr wrap="square">
            <a:spAutoFit/>
          </a:bodyPr>
          <a:lstStyle/>
          <a:p>
            <a:r>
              <a:rPr lang="sv-SE" sz="1600" b="1" dirty="0">
                <a:solidFill>
                  <a:schemeClr val="accent1"/>
                </a:solidFill>
                <a:latin typeface="Source Sans Pro" panose="020B0503030403020204" pitchFamily="34" charset="0"/>
                <a:ea typeface="Source Sans Pro" panose="020B0503030403020204" pitchFamily="34" charset="0"/>
              </a:rPr>
              <a:t>Verksamhetsperspektiv</a:t>
            </a:r>
          </a:p>
          <a:p>
            <a:r>
              <a:rPr lang="sv-SE" sz="1600" dirty="0">
                <a:latin typeface="Source Sans Pro" panose="020B0503030403020204" pitchFamily="34" charset="0"/>
                <a:ea typeface="Source Sans Pro" panose="020B0503030403020204" pitchFamily="34" charset="0"/>
              </a:rPr>
              <a:t>   </a:t>
            </a:r>
          </a:p>
          <a:p>
            <a:pPr marL="342900" lvl="0" indent="-342900">
              <a:lnSpc>
                <a:spcPct val="105000"/>
              </a:lnSpc>
              <a:spcAft>
                <a:spcPts val="800"/>
              </a:spcAft>
              <a:buFont typeface="Symbol" panose="05050102010706020507" pitchFamily="18" charset="2"/>
              <a:buChar char=""/>
            </a:pPr>
            <a:r>
              <a:rPr lang="sv-SE" sz="1600" dirty="0">
                <a:latin typeface="Source Sans Pro" panose="020B0503030403020204" pitchFamily="34" charset="0"/>
                <a:ea typeface="Source Sans Pro" panose="020B0503030403020204" pitchFamily="34" charset="0"/>
              </a:rPr>
              <a:t>Frigöra resurser</a:t>
            </a:r>
            <a:r>
              <a:rPr lang="sv-SE" sz="1600" b="1" dirty="0">
                <a:latin typeface="Source Sans Pro" panose="020B0503030403020204" pitchFamily="34" charset="0"/>
                <a:ea typeface="Source Sans Pro" panose="020B0503030403020204" pitchFamily="34" charset="0"/>
              </a:rPr>
              <a:t>                                                 </a:t>
            </a:r>
            <a:endParaRPr lang="sv-SE" sz="1600" dirty="0">
              <a:latin typeface="Source Sans Pro" panose="020B0503030403020204" pitchFamily="34" charset="0"/>
              <a:ea typeface="Source Sans Pro" panose="020B0503030403020204" pitchFamily="34" charset="0"/>
            </a:endParaRPr>
          </a:p>
          <a:p>
            <a:pPr marL="342900" lvl="0" indent="-342900">
              <a:lnSpc>
                <a:spcPct val="105000"/>
              </a:lnSpc>
              <a:spcAft>
                <a:spcPts val="800"/>
              </a:spcAft>
              <a:buFont typeface="Symbol" panose="05050102010706020507" pitchFamily="18" charset="2"/>
              <a:buChar char=""/>
            </a:pPr>
            <a:r>
              <a:rPr lang="sv-SE" sz="1600" dirty="0">
                <a:latin typeface="Source Sans Pro" panose="020B0503030403020204" pitchFamily="34" charset="0"/>
                <a:ea typeface="Source Sans Pro" panose="020B0503030403020204" pitchFamily="34" charset="0"/>
              </a:rPr>
              <a:t>Öka kvalité</a:t>
            </a:r>
          </a:p>
          <a:p>
            <a:pPr marL="342900" lvl="0" indent="-342900">
              <a:lnSpc>
                <a:spcPct val="105000"/>
              </a:lnSpc>
              <a:spcAft>
                <a:spcPts val="800"/>
              </a:spcAft>
              <a:buFont typeface="Symbol" panose="05050102010706020507" pitchFamily="18" charset="2"/>
              <a:buChar char=""/>
            </a:pPr>
            <a:r>
              <a:rPr lang="sv-SE" sz="1600" dirty="0">
                <a:latin typeface="Source Sans Pro" panose="020B0503030403020204" pitchFamily="34" charset="0"/>
                <a:ea typeface="Source Sans Pro" panose="020B0503030403020204" pitchFamily="34" charset="0"/>
              </a:rPr>
              <a:t>Kostnadseffektiv</a:t>
            </a:r>
          </a:p>
          <a:p>
            <a:pPr lvl="0"/>
            <a:endParaRPr lang="sv-SE" dirty="0"/>
          </a:p>
        </p:txBody>
      </p:sp>
      <p:sp>
        <p:nvSpPr>
          <p:cNvPr id="5" name="Rektangel 4">
            <a:extLst>
              <a:ext uri="{FF2B5EF4-FFF2-40B4-BE49-F238E27FC236}">
                <a16:creationId xmlns:a16="http://schemas.microsoft.com/office/drawing/2014/main" id="{7DAA5AC0-FF8C-497F-8FF3-E595D058F5C6}"/>
              </a:ext>
            </a:extLst>
          </p:cNvPr>
          <p:cNvSpPr/>
          <p:nvPr/>
        </p:nvSpPr>
        <p:spPr>
          <a:xfrm>
            <a:off x="1070766" y="2412088"/>
            <a:ext cx="5123802" cy="1945148"/>
          </a:xfrm>
          <a:prstGeom prst="rect">
            <a:avLst/>
          </a:prstGeom>
        </p:spPr>
        <p:txBody>
          <a:bodyPr wrap="square">
            <a:spAutoFit/>
          </a:bodyPr>
          <a:lstStyle/>
          <a:p>
            <a:r>
              <a:rPr lang="sv-SE" sz="1600" b="1" dirty="0">
                <a:solidFill>
                  <a:schemeClr val="accent1"/>
                </a:solidFill>
                <a:latin typeface="Source Sans Pro" panose="020B0503030403020204" pitchFamily="34" charset="0"/>
                <a:ea typeface="Source Sans Pro" panose="020B0503030403020204" pitchFamily="34" charset="0"/>
              </a:rPr>
              <a:t>Personalperspektiv</a:t>
            </a:r>
          </a:p>
          <a:p>
            <a:r>
              <a:rPr lang="sv-SE" sz="1600" dirty="0">
                <a:latin typeface="Source Sans Pro" panose="020B0503030403020204" pitchFamily="34" charset="0"/>
                <a:ea typeface="Source Sans Pro" panose="020B0503030403020204" pitchFamily="34" charset="0"/>
              </a:rPr>
              <a:t>   </a:t>
            </a:r>
          </a:p>
          <a:p>
            <a:pPr marL="342900" lvl="0" indent="-342900">
              <a:lnSpc>
                <a:spcPct val="105000"/>
              </a:lnSpc>
              <a:spcAft>
                <a:spcPts val="800"/>
              </a:spcAft>
              <a:buFont typeface="Symbol" panose="05050102010706020507" pitchFamily="18" charset="2"/>
              <a:buChar char=""/>
            </a:pPr>
            <a:r>
              <a:rPr lang="sv-SE" sz="1600" dirty="0">
                <a:latin typeface="Source Sans Pro" panose="020B0503030403020204" pitchFamily="34" charset="0"/>
                <a:ea typeface="Source Sans Pro" panose="020B0503030403020204" pitchFamily="34" charset="0"/>
              </a:rPr>
              <a:t>Minska stress </a:t>
            </a:r>
            <a:r>
              <a:rPr lang="sv-SE" sz="1600" b="1" dirty="0">
                <a:latin typeface="Source Sans Pro" panose="020B0503030403020204" pitchFamily="34" charset="0"/>
                <a:ea typeface="Source Sans Pro" panose="020B0503030403020204" pitchFamily="34" charset="0"/>
              </a:rPr>
              <a:t>                                                 </a:t>
            </a:r>
            <a:endParaRPr lang="sv-SE" sz="1600" dirty="0">
              <a:latin typeface="Source Sans Pro" panose="020B0503030403020204" pitchFamily="34" charset="0"/>
              <a:ea typeface="Source Sans Pro" panose="020B0503030403020204" pitchFamily="34" charset="0"/>
            </a:endParaRPr>
          </a:p>
          <a:p>
            <a:pPr marL="342900" lvl="0" indent="-342900">
              <a:lnSpc>
                <a:spcPct val="105000"/>
              </a:lnSpc>
              <a:spcAft>
                <a:spcPts val="800"/>
              </a:spcAft>
              <a:buFont typeface="Symbol" panose="05050102010706020507" pitchFamily="18" charset="2"/>
              <a:buChar char=""/>
            </a:pPr>
            <a:r>
              <a:rPr lang="sv-SE" sz="1600" dirty="0">
                <a:latin typeface="Source Sans Pro" panose="020B0503030403020204" pitchFamily="34" charset="0"/>
                <a:ea typeface="Source Sans Pro" panose="020B0503030403020204" pitchFamily="34" charset="0"/>
              </a:rPr>
              <a:t>Optimera arbetssätt</a:t>
            </a:r>
          </a:p>
          <a:p>
            <a:pPr marL="342900" lvl="0" indent="-342900">
              <a:lnSpc>
                <a:spcPct val="105000"/>
              </a:lnSpc>
              <a:spcAft>
                <a:spcPts val="800"/>
              </a:spcAft>
              <a:buFont typeface="Symbol" panose="05050102010706020507" pitchFamily="18" charset="2"/>
              <a:buChar char=""/>
            </a:pPr>
            <a:r>
              <a:rPr lang="sv-SE" sz="1600" dirty="0"/>
              <a:t>Användarvänlig</a:t>
            </a:r>
          </a:p>
          <a:p>
            <a:pPr lvl="0"/>
            <a:endParaRPr lang="sv-SE" dirty="0"/>
          </a:p>
        </p:txBody>
      </p:sp>
      <p:sp>
        <p:nvSpPr>
          <p:cNvPr id="6" name="Platshållare för text 6">
            <a:extLst>
              <a:ext uri="{FF2B5EF4-FFF2-40B4-BE49-F238E27FC236}">
                <a16:creationId xmlns:a16="http://schemas.microsoft.com/office/drawing/2014/main" id="{182E5DE6-202F-4361-B97D-C8235436E6AD}"/>
              </a:ext>
            </a:extLst>
          </p:cNvPr>
          <p:cNvSpPr txBox="1">
            <a:spLocks/>
          </p:cNvSpPr>
          <p:nvPr/>
        </p:nvSpPr>
        <p:spPr>
          <a:xfrm>
            <a:off x="1251886" y="1244269"/>
            <a:ext cx="9885363" cy="611188"/>
          </a:xfrm>
          <a:prstGeom prst="rect">
            <a:avLst/>
          </a:prstGeom>
          <a:ln>
            <a:noFill/>
          </a:ln>
        </p:spPr>
        <p:txBody>
          <a:bodyPr vert="horz" lIns="0" tIns="45720" rIns="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v-SE" sz="2800" b="1" dirty="0">
                <a:solidFill>
                  <a:schemeClr val="accent1"/>
                </a:solidFill>
              </a:rPr>
              <a:t>Nyttor med Digital tillsyn</a:t>
            </a:r>
          </a:p>
        </p:txBody>
      </p:sp>
    </p:spTree>
    <p:extLst>
      <p:ext uri="{BB962C8B-B14F-4D97-AF65-F5344CB8AC3E}">
        <p14:creationId xmlns:p14="http://schemas.microsoft.com/office/powerpoint/2010/main" val="223900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182E5DE6-202F-4361-B97D-C8235436E6AD}"/>
              </a:ext>
            </a:extLst>
          </p:cNvPr>
          <p:cNvSpPr>
            <a:spLocks noGrp="1"/>
          </p:cNvSpPr>
          <p:nvPr>
            <p:ph type="body" sz="quarter" idx="13"/>
          </p:nvPr>
        </p:nvSpPr>
        <p:spPr>
          <a:xfrm>
            <a:off x="963856" y="807886"/>
            <a:ext cx="9885363" cy="611188"/>
          </a:xfrm>
        </p:spPr>
        <p:txBody>
          <a:bodyPr>
            <a:normAutofit/>
          </a:bodyPr>
          <a:lstStyle/>
          <a:p>
            <a:r>
              <a:rPr lang="sv-SE" dirty="0">
                <a:solidFill>
                  <a:schemeClr val="accent1"/>
                </a:solidFill>
              </a:rPr>
              <a:t>Vad gör trygghetssensorn?</a:t>
            </a:r>
          </a:p>
        </p:txBody>
      </p:sp>
      <p:pic>
        <p:nvPicPr>
          <p:cNvPr id="5" name="Bildobjekt 4">
            <a:extLst>
              <a:ext uri="{FF2B5EF4-FFF2-40B4-BE49-F238E27FC236}">
                <a16:creationId xmlns:a16="http://schemas.microsoft.com/office/drawing/2014/main" id="{62B3DE49-3773-4906-B882-35F1B7B0D9D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75321" y="1764634"/>
            <a:ext cx="3779151" cy="2524804"/>
          </a:xfrm>
          <a:prstGeom prst="rect">
            <a:avLst/>
          </a:prstGeom>
        </p:spPr>
      </p:pic>
      <p:sp>
        <p:nvSpPr>
          <p:cNvPr id="6" name="Rektangel 5">
            <a:extLst>
              <a:ext uri="{FF2B5EF4-FFF2-40B4-BE49-F238E27FC236}">
                <a16:creationId xmlns:a16="http://schemas.microsoft.com/office/drawing/2014/main" id="{7DAA5AC0-FF8C-497F-8FF3-E595D058F5C6}"/>
              </a:ext>
            </a:extLst>
          </p:cNvPr>
          <p:cNvSpPr/>
          <p:nvPr/>
        </p:nvSpPr>
        <p:spPr>
          <a:xfrm>
            <a:off x="859591" y="1153446"/>
            <a:ext cx="7880325" cy="677108"/>
          </a:xfrm>
          <a:prstGeom prst="rect">
            <a:avLst/>
          </a:prstGeom>
        </p:spPr>
        <p:txBody>
          <a:bodyPr wrap="square">
            <a:spAutoFit/>
          </a:bodyPr>
          <a:lstStyle/>
          <a:p>
            <a:endParaRPr lang="sv-SE" sz="2000" b="1">
              <a:latin typeface="Source Sans Pro" panose="020B0503030403020204" pitchFamily="34" charset="0"/>
            </a:endParaRPr>
          </a:p>
          <a:p>
            <a:pPr lvl="0"/>
            <a:endParaRPr lang="sv-SE"/>
          </a:p>
        </p:txBody>
      </p:sp>
      <p:sp>
        <p:nvSpPr>
          <p:cNvPr id="29" name="textruta 28">
            <a:extLst>
              <a:ext uri="{FF2B5EF4-FFF2-40B4-BE49-F238E27FC236}">
                <a16:creationId xmlns:a16="http://schemas.microsoft.com/office/drawing/2014/main" id="{3D645F2B-EE2D-437E-BD5C-9F56C45E834A}"/>
              </a:ext>
            </a:extLst>
          </p:cNvPr>
          <p:cNvSpPr txBox="1"/>
          <p:nvPr/>
        </p:nvSpPr>
        <p:spPr>
          <a:xfrm>
            <a:off x="1195827" y="1805847"/>
            <a:ext cx="8820787" cy="3970318"/>
          </a:xfrm>
          <a:prstGeom prst="rect">
            <a:avLst/>
          </a:prstGeom>
          <a:noFill/>
        </p:spPr>
        <p:txBody>
          <a:bodyPr wrap="square">
            <a:spAutoFit/>
          </a:bodyPr>
          <a:lstStyle/>
          <a:p>
            <a:pPr>
              <a:lnSpc>
                <a:spcPct val="200000"/>
              </a:lnSpc>
            </a:pPr>
            <a:r>
              <a:rPr lang="sv-SE" b="1" dirty="0">
                <a:latin typeface="Source Sans Pro" panose="020B0503030403020204" pitchFamily="34" charset="0"/>
                <a:ea typeface="Source Sans Pro" panose="020B0503030403020204" pitchFamily="34" charset="0"/>
              </a:rPr>
              <a:t>Digital tillsyn</a:t>
            </a:r>
            <a:r>
              <a:rPr lang="sv-SE" dirty="0">
                <a:latin typeface="Source Sans Pro" panose="020B0503030403020204" pitchFamily="34" charset="0"/>
                <a:ea typeface="Source Sans Pro" panose="020B0503030403020204" pitchFamily="34" charset="0"/>
              </a:rPr>
              <a:t> - </a:t>
            </a:r>
            <a:r>
              <a:rPr lang="sv-SE" b="1" dirty="0">
                <a:solidFill>
                  <a:schemeClr val="accent1"/>
                </a:solidFill>
                <a:latin typeface="Source Sans Pro" panose="020B0503030403020204" pitchFamily="34" charset="0"/>
                <a:ea typeface="Source Sans Pro" panose="020B0503030403020204" pitchFamily="34" charset="0"/>
              </a:rPr>
              <a:t>avpersonifierad </a:t>
            </a:r>
            <a:r>
              <a:rPr lang="sv-SE" dirty="0">
                <a:latin typeface="Source Sans Pro" panose="020B0503030403020204" pitchFamily="34" charset="0"/>
                <a:ea typeface="Source Sans Pro" panose="020B0503030403020204" pitchFamily="34" charset="0"/>
              </a:rPr>
              <a:t>med 3D-sensor </a:t>
            </a:r>
          </a:p>
          <a:p>
            <a:pPr>
              <a:lnSpc>
                <a:spcPct val="200000"/>
              </a:lnSpc>
            </a:pPr>
            <a:r>
              <a:rPr lang="sv-SE" b="1" dirty="0">
                <a:latin typeface="Source Sans Pro" panose="020B0503030403020204" pitchFamily="34" charset="0"/>
                <a:ea typeface="Source Sans Pro" panose="020B0503030403020204" pitchFamily="34" charset="0"/>
              </a:rPr>
              <a:t>Fall</a:t>
            </a:r>
            <a:r>
              <a:rPr lang="sv-SE" dirty="0">
                <a:latin typeface="Source Sans Pro" panose="020B0503030403020204" pitchFamily="34" charset="0"/>
                <a:ea typeface="Source Sans Pro" panose="020B0503030403020204" pitchFamily="34" charset="0"/>
              </a:rPr>
              <a:t> - </a:t>
            </a:r>
            <a:r>
              <a:rPr lang="sv-SE" b="1" dirty="0">
                <a:solidFill>
                  <a:schemeClr val="accent1"/>
                </a:solidFill>
                <a:latin typeface="Source Sans Pro" panose="020B0503030403020204" pitchFamily="34" charset="0"/>
                <a:ea typeface="Source Sans Pro" panose="020B0503030403020204" pitchFamily="34" charset="0"/>
              </a:rPr>
              <a:t>upptäcker upp till 99% </a:t>
            </a:r>
            <a:r>
              <a:rPr lang="sv-SE" dirty="0">
                <a:latin typeface="Source Sans Pro" panose="020B0503030403020204" pitchFamily="34" charset="0"/>
                <a:ea typeface="Source Sans Pro" panose="020B0503030403020204" pitchFamily="34" charset="0"/>
              </a:rPr>
              <a:t>av alla fallolyckor </a:t>
            </a:r>
          </a:p>
          <a:p>
            <a:pPr>
              <a:lnSpc>
                <a:spcPct val="200000"/>
              </a:lnSpc>
            </a:pPr>
            <a:r>
              <a:rPr lang="sv-SE" b="1" dirty="0">
                <a:latin typeface="Source Sans Pro" panose="020B0503030403020204" pitchFamily="34" charset="0"/>
                <a:ea typeface="Source Sans Pro" panose="020B0503030403020204" pitchFamily="34" charset="0"/>
              </a:rPr>
              <a:t>Dörr</a:t>
            </a:r>
            <a:r>
              <a:rPr lang="sv-SE" dirty="0">
                <a:latin typeface="Source Sans Pro" panose="020B0503030403020204" pitchFamily="34" charset="0"/>
                <a:ea typeface="Source Sans Pro" panose="020B0503030403020204" pitchFamily="34" charset="0"/>
              </a:rPr>
              <a:t> - känner av både </a:t>
            </a:r>
            <a:r>
              <a:rPr lang="sv-SE" b="1" dirty="0">
                <a:solidFill>
                  <a:schemeClr val="accent1"/>
                </a:solidFill>
                <a:latin typeface="Source Sans Pro" panose="020B0503030403020204" pitchFamily="34" charset="0"/>
                <a:ea typeface="Source Sans Pro" panose="020B0503030403020204" pitchFamily="34" charset="0"/>
              </a:rPr>
              <a:t>in och utgång </a:t>
            </a:r>
            <a:r>
              <a:rPr lang="sv-SE" dirty="0">
                <a:latin typeface="Source Sans Pro" panose="020B0503030403020204" pitchFamily="34" charset="0"/>
                <a:ea typeface="Source Sans Pro" panose="020B0503030403020204" pitchFamily="34" charset="0"/>
              </a:rPr>
              <a:t>ur rum och toalett </a:t>
            </a:r>
          </a:p>
          <a:p>
            <a:pPr>
              <a:lnSpc>
                <a:spcPct val="200000"/>
              </a:lnSpc>
            </a:pPr>
            <a:r>
              <a:rPr lang="sv-SE" b="1" dirty="0">
                <a:latin typeface="Source Sans Pro" panose="020B0503030403020204" pitchFamily="34" charset="0"/>
                <a:ea typeface="Source Sans Pro" panose="020B0503030403020204" pitchFamily="34" charset="0"/>
              </a:rPr>
              <a:t>Säng</a:t>
            </a:r>
            <a:r>
              <a:rPr lang="sv-SE" dirty="0">
                <a:latin typeface="Source Sans Pro" panose="020B0503030403020204" pitchFamily="34" charset="0"/>
                <a:ea typeface="Source Sans Pro" panose="020B0503030403020204" pitchFamily="34" charset="0"/>
              </a:rPr>
              <a:t> – känner av om brukaren </a:t>
            </a:r>
            <a:r>
              <a:rPr lang="sv-SE" b="1" dirty="0">
                <a:solidFill>
                  <a:schemeClr val="accent1"/>
                </a:solidFill>
                <a:latin typeface="Source Sans Pro" panose="020B0503030403020204" pitchFamily="34" charset="0"/>
                <a:ea typeface="Source Sans Pro" panose="020B0503030403020204" pitchFamily="34" charset="0"/>
              </a:rPr>
              <a:t>sätter sig upp, lämnar eller ligger för stilla i sängen </a:t>
            </a:r>
          </a:p>
          <a:p>
            <a:pPr>
              <a:lnSpc>
                <a:spcPct val="200000"/>
              </a:lnSpc>
            </a:pPr>
            <a:r>
              <a:rPr lang="sv-SE" b="1" dirty="0">
                <a:latin typeface="Source Sans Pro" panose="020B0503030403020204" pitchFamily="34" charset="0"/>
                <a:ea typeface="Source Sans Pro" panose="020B0503030403020204" pitchFamily="34" charset="0"/>
              </a:rPr>
              <a:t>Golv</a:t>
            </a:r>
            <a:r>
              <a:rPr lang="sv-SE" dirty="0">
                <a:latin typeface="Source Sans Pro" panose="020B0503030403020204" pitchFamily="34" charset="0"/>
                <a:ea typeface="Source Sans Pro" panose="020B0503030403020204" pitchFamily="34" charset="0"/>
              </a:rPr>
              <a:t> - känner av om brukaren </a:t>
            </a:r>
            <a:r>
              <a:rPr lang="sv-SE" b="1" dirty="0">
                <a:solidFill>
                  <a:schemeClr val="accent1"/>
                </a:solidFill>
                <a:latin typeface="Source Sans Pro" panose="020B0503030403020204" pitchFamily="34" charset="0"/>
                <a:ea typeface="Source Sans Pro" panose="020B0503030403020204" pitchFamily="34" charset="0"/>
              </a:rPr>
              <a:t>går runt eller faller </a:t>
            </a:r>
          </a:p>
          <a:p>
            <a:pPr>
              <a:lnSpc>
                <a:spcPct val="200000"/>
              </a:lnSpc>
            </a:pPr>
            <a:r>
              <a:rPr lang="sv-SE" b="1" dirty="0">
                <a:latin typeface="Source Sans Pro" panose="020B0503030403020204" pitchFamily="34" charset="0"/>
                <a:ea typeface="Source Sans Pro" panose="020B0503030403020204" pitchFamily="34" charset="0"/>
              </a:rPr>
              <a:t>Ljud</a:t>
            </a:r>
            <a:r>
              <a:rPr lang="sv-SE" dirty="0">
                <a:latin typeface="Source Sans Pro" panose="020B0503030403020204" pitchFamily="34" charset="0"/>
                <a:ea typeface="Source Sans Pro" panose="020B0503030403020204" pitchFamily="34" charset="0"/>
              </a:rPr>
              <a:t> - känner av om brukaren </a:t>
            </a:r>
            <a:r>
              <a:rPr lang="sv-SE" dirty="0" err="1">
                <a:latin typeface="Source Sans Pro" panose="020B0503030403020204" pitchFamily="34" charset="0"/>
                <a:ea typeface="Source Sans Pro" panose="020B0503030403020204" pitchFamily="34" charset="0"/>
              </a:rPr>
              <a:t>t.ex</a:t>
            </a:r>
            <a:r>
              <a:rPr lang="sv-SE" dirty="0">
                <a:latin typeface="Source Sans Pro" panose="020B0503030403020204" pitchFamily="34" charset="0"/>
                <a:ea typeface="Source Sans Pro" panose="020B0503030403020204" pitchFamily="34" charset="0"/>
              </a:rPr>
              <a:t> </a:t>
            </a:r>
            <a:r>
              <a:rPr lang="sv-SE" b="1" dirty="0">
                <a:solidFill>
                  <a:schemeClr val="accent1"/>
                </a:solidFill>
                <a:latin typeface="Source Sans Pro" panose="020B0503030403020204" pitchFamily="34" charset="0"/>
                <a:ea typeface="Source Sans Pro" panose="020B0503030403020204" pitchFamily="34" charset="0"/>
              </a:rPr>
              <a:t>ropar på hjälp </a:t>
            </a:r>
          </a:p>
          <a:p>
            <a:pPr>
              <a:lnSpc>
                <a:spcPct val="200000"/>
              </a:lnSpc>
            </a:pPr>
            <a:r>
              <a:rPr lang="sv-SE" b="1" dirty="0">
                <a:latin typeface="Source Sans Pro" panose="020B0503030403020204" pitchFamily="34" charset="0"/>
                <a:ea typeface="Source Sans Pro" panose="020B0503030403020204" pitchFamily="34" charset="0"/>
              </a:rPr>
              <a:t>Tal</a:t>
            </a:r>
            <a:r>
              <a:rPr lang="sv-SE" dirty="0">
                <a:latin typeface="Source Sans Pro" panose="020B0503030403020204" pitchFamily="34" charset="0"/>
                <a:ea typeface="Source Sans Pro" panose="020B0503030403020204" pitchFamily="34" charset="0"/>
              </a:rPr>
              <a:t> - </a:t>
            </a:r>
            <a:r>
              <a:rPr lang="sv-SE" b="1" dirty="0">
                <a:solidFill>
                  <a:schemeClr val="accent1"/>
                </a:solidFill>
                <a:latin typeface="Source Sans Pro" panose="020B0503030403020204" pitchFamily="34" charset="0"/>
                <a:ea typeface="Source Sans Pro" panose="020B0503030403020204" pitchFamily="34" charset="0"/>
              </a:rPr>
              <a:t>tvåvägs</a:t>
            </a:r>
            <a:r>
              <a:rPr lang="sv-SE" dirty="0">
                <a:latin typeface="Source Sans Pro" panose="020B0503030403020204" pitchFamily="34" charset="0"/>
                <a:ea typeface="Source Sans Pro" panose="020B0503030403020204" pitchFamily="34" charset="0"/>
              </a:rPr>
              <a:t> kommunikation</a:t>
            </a:r>
          </a:p>
        </p:txBody>
      </p:sp>
      <p:pic>
        <p:nvPicPr>
          <p:cNvPr id="31" name="Bildobjekt 30">
            <a:extLst>
              <a:ext uri="{FF2B5EF4-FFF2-40B4-BE49-F238E27FC236}">
                <a16:creationId xmlns:a16="http://schemas.microsoft.com/office/drawing/2014/main" id="{FD303E2B-FA1F-4D6D-84B0-2F7CD59018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846" y="2649690"/>
            <a:ext cx="424981" cy="232890"/>
          </a:xfrm>
          <a:prstGeom prst="rect">
            <a:avLst/>
          </a:prstGeom>
        </p:spPr>
      </p:pic>
      <p:pic>
        <p:nvPicPr>
          <p:cNvPr id="32" name="Bildobjekt 31">
            <a:extLst>
              <a:ext uri="{FF2B5EF4-FFF2-40B4-BE49-F238E27FC236}">
                <a16:creationId xmlns:a16="http://schemas.microsoft.com/office/drawing/2014/main" id="{176627CB-7C48-49C6-9DD6-A72302EA3E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5731" y="3159624"/>
            <a:ext cx="183616" cy="288000"/>
          </a:xfrm>
          <a:prstGeom prst="rect">
            <a:avLst/>
          </a:prstGeom>
        </p:spPr>
      </p:pic>
      <p:pic>
        <p:nvPicPr>
          <p:cNvPr id="33" name="Bildobjekt 32">
            <a:extLst>
              <a:ext uri="{FF2B5EF4-FFF2-40B4-BE49-F238E27FC236}">
                <a16:creationId xmlns:a16="http://schemas.microsoft.com/office/drawing/2014/main" id="{77153D1A-0BC0-4F5A-9A50-2EA2DC8D7D7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1078" y="4270917"/>
            <a:ext cx="193603" cy="288000"/>
          </a:xfrm>
          <a:prstGeom prst="rect">
            <a:avLst/>
          </a:prstGeom>
        </p:spPr>
      </p:pic>
      <p:pic>
        <p:nvPicPr>
          <p:cNvPr id="34" name="Bildobjekt 33">
            <a:extLst>
              <a:ext uri="{FF2B5EF4-FFF2-40B4-BE49-F238E27FC236}">
                <a16:creationId xmlns:a16="http://schemas.microsoft.com/office/drawing/2014/main" id="{2BDE6AD2-70D2-47D9-87C1-134586F0AEB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5731" y="4796684"/>
            <a:ext cx="301272" cy="288000"/>
          </a:xfrm>
          <a:prstGeom prst="rect">
            <a:avLst/>
          </a:prstGeom>
        </p:spPr>
      </p:pic>
      <p:pic>
        <p:nvPicPr>
          <p:cNvPr id="35" name="Bildobjekt 34">
            <a:extLst>
              <a:ext uri="{FF2B5EF4-FFF2-40B4-BE49-F238E27FC236}">
                <a16:creationId xmlns:a16="http://schemas.microsoft.com/office/drawing/2014/main" id="{B9FB8783-E008-4779-B6C2-64BD3F16C9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1671" y="5317700"/>
            <a:ext cx="267487" cy="288000"/>
          </a:xfrm>
          <a:prstGeom prst="rect">
            <a:avLst/>
          </a:prstGeom>
        </p:spPr>
      </p:pic>
      <p:pic>
        <p:nvPicPr>
          <p:cNvPr id="36" name="Bildobjekt 35">
            <a:extLst>
              <a:ext uri="{FF2B5EF4-FFF2-40B4-BE49-F238E27FC236}">
                <a16:creationId xmlns:a16="http://schemas.microsoft.com/office/drawing/2014/main" id="{3755005A-E226-4743-92B3-39DBCDC13D7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1228" y="3697581"/>
            <a:ext cx="343718" cy="288000"/>
          </a:xfrm>
          <a:prstGeom prst="rect">
            <a:avLst/>
          </a:prstGeom>
        </p:spPr>
      </p:pic>
      <p:pic>
        <p:nvPicPr>
          <p:cNvPr id="38" name="Bildobjekt 37">
            <a:extLst>
              <a:ext uri="{FF2B5EF4-FFF2-40B4-BE49-F238E27FC236}">
                <a16:creationId xmlns:a16="http://schemas.microsoft.com/office/drawing/2014/main" id="{1BF6969C-CB1C-43C0-9DA4-B314940E98D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69158" y="2033227"/>
            <a:ext cx="360000" cy="360000"/>
          </a:xfrm>
          <a:prstGeom prst="rect">
            <a:avLst/>
          </a:prstGeom>
        </p:spPr>
      </p:pic>
    </p:spTree>
    <p:extLst>
      <p:ext uri="{BB962C8B-B14F-4D97-AF65-F5344CB8AC3E}">
        <p14:creationId xmlns:p14="http://schemas.microsoft.com/office/powerpoint/2010/main" val="200530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CECB4E4-1D16-481F-86D1-21812893985A}"/>
              </a:ext>
            </a:extLst>
          </p:cNvPr>
          <p:cNvSpPr txBox="1">
            <a:spLocks/>
          </p:cNvSpPr>
          <p:nvPr/>
        </p:nvSpPr>
        <p:spPr>
          <a:xfrm>
            <a:off x="574528" y="473222"/>
            <a:ext cx="10515600" cy="754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latin typeface="Source Sans Pro" panose="020B0503030403020204" pitchFamily="34" charset="0"/>
              </a:rPr>
              <a:t>RITA UPP RUMMET</a:t>
            </a:r>
            <a:endParaRPr lang="sv-SE"/>
          </a:p>
        </p:txBody>
      </p:sp>
      <p:pic>
        <p:nvPicPr>
          <p:cNvPr id="6" name="Bildobjekt 5">
            <a:extLst>
              <a:ext uri="{FF2B5EF4-FFF2-40B4-BE49-F238E27FC236}">
                <a16:creationId xmlns:a16="http://schemas.microsoft.com/office/drawing/2014/main" id="{74DD8EC6-5282-417D-AAB9-33D88A8672DC}"/>
              </a:ext>
            </a:extLst>
          </p:cNvPr>
          <p:cNvPicPr/>
          <p:nvPr/>
        </p:nvPicPr>
        <p:blipFill>
          <a:blip r:embed="rId2"/>
          <a:stretch>
            <a:fillRect/>
          </a:stretch>
        </p:blipFill>
        <p:spPr>
          <a:xfrm>
            <a:off x="2617849" y="1776548"/>
            <a:ext cx="5263408" cy="4021583"/>
          </a:xfrm>
          <a:prstGeom prst="rect">
            <a:avLst/>
          </a:prstGeom>
        </p:spPr>
      </p:pic>
      <p:cxnSp>
        <p:nvCxnSpPr>
          <p:cNvPr id="8" name="Rak koppling 7">
            <a:extLst>
              <a:ext uri="{FF2B5EF4-FFF2-40B4-BE49-F238E27FC236}">
                <a16:creationId xmlns:a16="http://schemas.microsoft.com/office/drawing/2014/main" id="{DC9C2656-0F2F-4271-B179-CC7819EBDB72}"/>
              </a:ext>
            </a:extLst>
          </p:cNvPr>
          <p:cNvCxnSpPr>
            <a:cxnSpLocks/>
          </p:cNvCxnSpPr>
          <p:nvPr/>
        </p:nvCxnSpPr>
        <p:spPr>
          <a:xfrm>
            <a:off x="773456" y="1227655"/>
            <a:ext cx="733329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4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CECB4E4-1D16-481F-86D1-21812893985A}"/>
              </a:ext>
            </a:extLst>
          </p:cNvPr>
          <p:cNvSpPr txBox="1">
            <a:spLocks/>
          </p:cNvSpPr>
          <p:nvPr/>
        </p:nvSpPr>
        <p:spPr>
          <a:xfrm>
            <a:off x="574528" y="473222"/>
            <a:ext cx="10515600" cy="7544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latin typeface="Source Sans Pro" panose="020B0503030403020204" pitchFamily="34" charset="0"/>
              </a:rPr>
              <a:t>TRE VYER – ANNONYMISERAT PÅ OLIKA SÄTT</a:t>
            </a:r>
            <a:endParaRPr lang="sv-SE"/>
          </a:p>
        </p:txBody>
      </p:sp>
      <p:pic>
        <p:nvPicPr>
          <p:cNvPr id="2" name="Bildobjekt 1">
            <a:extLst>
              <a:ext uri="{FF2B5EF4-FFF2-40B4-BE49-F238E27FC236}">
                <a16:creationId xmlns:a16="http://schemas.microsoft.com/office/drawing/2014/main" id="{5378FA99-D522-44ED-81CE-942A8BA26675}"/>
              </a:ext>
            </a:extLst>
          </p:cNvPr>
          <p:cNvPicPr>
            <a:picLocks noChangeAspect="1"/>
          </p:cNvPicPr>
          <p:nvPr/>
        </p:nvPicPr>
        <p:blipFill>
          <a:blip r:embed="rId2"/>
          <a:stretch>
            <a:fillRect/>
          </a:stretch>
        </p:blipFill>
        <p:spPr>
          <a:xfrm>
            <a:off x="574528" y="2134638"/>
            <a:ext cx="3826087" cy="2880000"/>
          </a:xfrm>
          <a:prstGeom prst="rect">
            <a:avLst/>
          </a:prstGeom>
        </p:spPr>
      </p:pic>
      <p:pic>
        <p:nvPicPr>
          <p:cNvPr id="6" name="Bildobjekt 5">
            <a:extLst>
              <a:ext uri="{FF2B5EF4-FFF2-40B4-BE49-F238E27FC236}">
                <a16:creationId xmlns:a16="http://schemas.microsoft.com/office/drawing/2014/main" id="{59A56A1D-4F5A-4AF1-8170-DA06222CE5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8249" y="6249789"/>
            <a:ext cx="2040859" cy="455670"/>
          </a:xfrm>
          <a:prstGeom prst="rect">
            <a:avLst/>
          </a:prstGeom>
        </p:spPr>
      </p:pic>
      <p:pic>
        <p:nvPicPr>
          <p:cNvPr id="7" name="Bildobjekt 6">
            <a:extLst>
              <a:ext uri="{FF2B5EF4-FFF2-40B4-BE49-F238E27FC236}">
                <a16:creationId xmlns:a16="http://schemas.microsoft.com/office/drawing/2014/main" id="{9A6072FE-12F4-4296-947F-292B530A62CC}"/>
              </a:ext>
            </a:extLst>
          </p:cNvPr>
          <p:cNvPicPr>
            <a:picLocks noChangeAspect="1"/>
          </p:cNvPicPr>
          <p:nvPr/>
        </p:nvPicPr>
        <p:blipFill>
          <a:blip r:embed="rId4"/>
          <a:stretch>
            <a:fillRect/>
          </a:stretch>
        </p:blipFill>
        <p:spPr>
          <a:xfrm>
            <a:off x="4814660" y="2134638"/>
            <a:ext cx="3783664" cy="2880000"/>
          </a:xfrm>
          <a:prstGeom prst="rect">
            <a:avLst/>
          </a:prstGeom>
        </p:spPr>
      </p:pic>
      <p:sp>
        <p:nvSpPr>
          <p:cNvPr id="8" name="textruta 7">
            <a:extLst>
              <a:ext uri="{FF2B5EF4-FFF2-40B4-BE49-F238E27FC236}">
                <a16:creationId xmlns:a16="http://schemas.microsoft.com/office/drawing/2014/main" id="{EFC0BD57-DA44-49DA-B887-613CA249D050}"/>
              </a:ext>
            </a:extLst>
          </p:cNvPr>
          <p:cNvSpPr txBox="1"/>
          <p:nvPr/>
        </p:nvSpPr>
        <p:spPr>
          <a:xfrm>
            <a:off x="6706492" y="2997649"/>
            <a:ext cx="7398327" cy="461665"/>
          </a:xfrm>
          <a:prstGeom prst="rect">
            <a:avLst/>
          </a:prstGeom>
          <a:noFill/>
        </p:spPr>
        <p:txBody>
          <a:bodyPr wrap="square" rtlCol="0">
            <a:spAutoFit/>
          </a:bodyPr>
          <a:lstStyle/>
          <a:p>
            <a:r>
              <a:rPr lang="sv-SE" sz="2400"/>
              <a:t>					</a:t>
            </a:r>
            <a:r>
              <a:rPr lang="sv-SE" sz="2400" b="1">
                <a:latin typeface="Source Sans Pro" panose="020B0503030403020204" pitchFamily="34" charset="0"/>
                <a:ea typeface="Source Sans Pro" panose="020B0503030403020204" pitchFamily="34" charset="0"/>
              </a:rPr>
              <a:t>Larm i endast text</a:t>
            </a:r>
          </a:p>
        </p:txBody>
      </p:sp>
      <p:sp>
        <p:nvSpPr>
          <p:cNvPr id="3" name="textruta 2">
            <a:extLst>
              <a:ext uri="{FF2B5EF4-FFF2-40B4-BE49-F238E27FC236}">
                <a16:creationId xmlns:a16="http://schemas.microsoft.com/office/drawing/2014/main" id="{4E8D89B8-7DB3-4A0E-BDB1-77292DBB4D01}"/>
              </a:ext>
            </a:extLst>
          </p:cNvPr>
          <p:cNvSpPr txBox="1"/>
          <p:nvPr/>
        </p:nvSpPr>
        <p:spPr>
          <a:xfrm>
            <a:off x="574528" y="1733550"/>
            <a:ext cx="3187847" cy="369332"/>
          </a:xfrm>
          <a:prstGeom prst="rect">
            <a:avLst/>
          </a:prstGeom>
          <a:noFill/>
        </p:spPr>
        <p:txBody>
          <a:bodyPr wrap="square" rtlCol="0">
            <a:spAutoFit/>
          </a:bodyPr>
          <a:lstStyle/>
          <a:p>
            <a:r>
              <a:rPr lang="sv-SE"/>
              <a:t>1. Färgat</a:t>
            </a:r>
          </a:p>
        </p:txBody>
      </p:sp>
      <p:sp>
        <p:nvSpPr>
          <p:cNvPr id="9" name="textruta 8">
            <a:extLst>
              <a:ext uri="{FF2B5EF4-FFF2-40B4-BE49-F238E27FC236}">
                <a16:creationId xmlns:a16="http://schemas.microsoft.com/office/drawing/2014/main" id="{765B2FB7-F8F2-4035-B07A-DBC75C134E79}"/>
              </a:ext>
            </a:extLst>
          </p:cNvPr>
          <p:cNvSpPr txBox="1"/>
          <p:nvPr/>
        </p:nvSpPr>
        <p:spPr>
          <a:xfrm>
            <a:off x="4814660" y="1728163"/>
            <a:ext cx="3187847" cy="369332"/>
          </a:xfrm>
          <a:prstGeom prst="rect">
            <a:avLst/>
          </a:prstGeom>
          <a:noFill/>
        </p:spPr>
        <p:txBody>
          <a:bodyPr wrap="square" rtlCol="0">
            <a:spAutoFit/>
          </a:bodyPr>
          <a:lstStyle/>
          <a:p>
            <a:r>
              <a:rPr lang="sv-SE"/>
              <a:t>2. Gråskala</a:t>
            </a:r>
          </a:p>
        </p:txBody>
      </p:sp>
      <p:sp>
        <p:nvSpPr>
          <p:cNvPr id="11" name="textruta 10">
            <a:extLst>
              <a:ext uri="{FF2B5EF4-FFF2-40B4-BE49-F238E27FC236}">
                <a16:creationId xmlns:a16="http://schemas.microsoft.com/office/drawing/2014/main" id="{61DD800C-992A-4B3F-83D7-375CE4D4300B}"/>
              </a:ext>
            </a:extLst>
          </p:cNvPr>
          <p:cNvSpPr txBox="1"/>
          <p:nvPr/>
        </p:nvSpPr>
        <p:spPr>
          <a:xfrm>
            <a:off x="9012369" y="1762789"/>
            <a:ext cx="3187847" cy="369332"/>
          </a:xfrm>
          <a:prstGeom prst="rect">
            <a:avLst/>
          </a:prstGeom>
          <a:noFill/>
        </p:spPr>
        <p:txBody>
          <a:bodyPr wrap="square" rtlCol="0">
            <a:spAutoFit/>
          </a:bodyPr>
          <a:lstStyle/>
          <a:p>
            <a:r>
              <a:rPr lang="sv-SE"/>
              <a:t>3. Enbart text</a:t>
            </a:r>
          </a:p>
        </p:txBody>
      </p:sp>
    </p:spTree>
    <p:extLst>
      <p:ext uri="{BB962C8B-B14F-4D97-AF65-F5344CB8AC3E}">
        <p14:creationId xmlns:p14="http://schemas.microsoft.com/office/powerpoint/2010/main" val="31582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D920DBEC-A3B7-42E9-A6C7-88D17B773DE2}"/>
              </a:ext>
            </a:extLst>
          </p:cNvPr>
          <p:cNvSpPr txBox="1">
            <a:spLocks/>
          </p:cNvSpPr>
          <p:nvPr/>
        </p:nvSpPr>
        <p:spPr>
          <a:xfrm>
            <a:off x="1119272" y="324196"/>
            <a:ext cx="8573368" cy="148006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b="0" kern="1200">
                <a:solidFill>
                  <a:schemeClr val="tx1"/>
                </a:solidFill>
                <a:latin typeface="Arial" panose="020B0604020202020204" pitchFamily="34" charset="0"/>
                <a:ea typeface="+mj-ea"/>
                <a:cs typeface="Arial" panose="020B0604020202020204" pitchFamily="34" charset="0"/>
              </a:defRPr>
            </a:lvl1pPr>
          </a:lstStyle>
          <a:p>
            <a:r>
              <a:rPr lang="en-US" sz="3800" dirty="0" err="1"/>
              <a:t>Traditionella</a:t>
            </a:r>
            <a:r>
              <a:rPr lang="en-US" sz="3800" dirty="0"/>
              <a:t> </a:t>
            </a:r>
            <a:r>
              <a:rPr lang="en-US" sz="3800" dirty="0" err="1"/>
              <a:t>sensorer</a:t>
            </a:r>
            <a:r>
              <a:rPr lang="en-US" sz="3800" dirty="0"/>
              <a:t> </a:t>
            </a:r>
            <a:r>
              <a:rPr lang="en-US" sz="3800" dirty="0" err="1"/>
              <a:t>producerar</a:t>
            </a:r>
            <a:r>
              <a:rPr lang="en-US" sz="3800" dirty="0"/>
              <a:t> </a:t>
            </a:r>
            <a:r>
              <a:rPr lang="en-US" sz="3800" dirty="0" err="1"/>
              <a:t>fler</a:t>
            </a:r>
            <a:r>
              <a:rPr lang="en-US" sz="3800" dirty="0"/>
              <a:t> </a:t>
            </a:r>
            <a:r>
              <a:rPr lang="en-US" sz="3800" dirty="0" err="1"/>
              <a:t>larm</a:t>
            </a:r>
            <a:r>
              <a:rPr lang="en-US" sz="3800" dirty="0"/>
              <a:t> </a:t>
            </a:r>
            <a:r>
              <a:rPr lang="en-US" sz="3800" dirty="0" err="1"/>
              <a:t>och</a:t>
            </a:r>
            <a:r>
              <a:rPr lang="en-US" sz="3800" dirty="0"/>
              <a:t> </a:t>
            </a:r>
            <a:r>
              <a:rPr lang="en-US" sz="3800" dirty="0" err="1"/>
              <a:t>därmed</a:t>
            </a:r>
            <a:r>
              <a:rPr lang="en-US" sz="3800" dirty="0"/>
              <a:t> </a:t>
            </a:r>
            <a:r>
              <a:rPr lang="en-US" sz="3800" dirty="0" err="1"/>
              <a:t>fler</a:t>
            </a:r>
            <a:r>
              <a:rPr lang="en-US" sz="3800" dirty="0"/>
              <a:t> </a:t>
            </a:r>
            <a:r>
              <a:rPr lang="en-US" sz="3800" dirty="0" err="1"/>
              <a:t>fysiska</a:t>
            </a:r>
            <a:r>
              <a:rPr lang="en-US" sz="3800" dirty="0"/>
              <a:t> </a:t>
            </a:r>
            <a:r>
              <a:rPr lang="en-US" sz="3800" dirty="0" err="1"/>
              <a:t>besök</a:t>
            </a:r>
            <a:endParaRPr lang="en-US" sz="3800" dirty="0"/>
          </a:p>
        </p:txBody>
      </p:sp>
      <p:sp>
        <p:nvSpPr>
          <p:cNvPr id="9" name="Platshållare för innehåll 2">
            <a:extLst>
              <a:ext uri="{FF2B5EF4-FFF2-40B4-BE49-F238E27FC236}">
                <a16:creationId xmlns:a16="http://schemas.microsoft.com/office/drawing/2014/main" id="{6DD58D06-6930-4F4E-A667-FFF217A3EE5D}"/>
              </a:ext>
            </a:extLst>
          </p:cNvPr>
          <p:cNvSpPr txBox="1">
            <a:spLocks/>
          </p:cNvSpPr>
          <p:nvPr/>
        </p:nvSpPr>
        <p:spPr>
          <a:xfrm>
            <a:off x="1119272" y="2144683"/>
            <a:ext cx="5405767" cy="3325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t>Syftet</a:t>
            </a:r>
            <a:r>
              <a:rPr lang="en-US" sz="1400" dirty="0"/>
              <a:t> med </a:t>
            </a:r>
            <a:r>
              <a:rPr lang="en-US" sz="1400" dirty="0" err="1"/>
              <a:t>ett</a:t>
            </a:r>
            <a:r>
              <a:rPr lang="en-US" sz="1400" dirty="0"/>
              <a:t> </a:t>
            </a:r>
            <a:r>
              <a:rPr lang="en-US" sz="1400" dirty="0" err="1"/>
              <a:t>passiva</a:t>
            </a:r>
            <a:r>
              <a:rPr lang="en-US" sz="1400" dirty="0"/>
              <a:t> </a:t>
            </a:r>
            <a:r>
              <a:rPr lang="en-US" sz="1400" dirty="0" err="1"/>
              <a:t>larm</a:t>
            </a:r>
            <a:r>
              <a:rPr lang="en-US" sz="1400" dirty="0"/>
              <a:t> </a:t>
            </a:r>
            <a:r>
              <a:rPr lang="en-US" sz="1400" dirty="0" err="1"/>
              <a:t>är</a:t>
            </a:r>
            <a:r>
              <a:rPr lang="en-US" sz="1400" dirty="0"/>
              <a:t> </a:t>
            </a:r>
            <a:r>
              <a:rPr lang="en-US" sz="1400" dirty="0" err="1"/>
              <a:t>att</a:t>
            </a:r>
            <a:r>
              <a:rPr lang="en-US" sz="1400" dirty="0"/>
              <a:t> </a:t>
            </a:r>
            <a:r>
              <a:rPr lang="en-US" sz="1400" dirty="0" err="1"/>
              <a:t>öka</a:t>
            </a:r>
            <a:r>
              <a:rPr lang="en-US" sz="1400" dirty="0"/>
              <a:t> </a:t>
            </a:r>
            <a:r>
              <a:rPr lang="en-US" sz="1400" dirty="0" err="1"/>
              <a:t>kvalitén</a:t>
            </a:r>
            <a:r>
              <a:rPr lang="en-US" sz="1400" dirty="0"/>
              <a:t> </a:t>
            </a:r>
            <a:r>
              <a:rPr lang="en-US" sz="1400" dirty="0" err="1"/>
              <a:t>i</a:t>
            </a:r>
            <a:r>
              <a:rPr lang="en-US" sz="1400" dirty="0"/>
              <a:t> </a:t>
            </a:r>
            <a:r>
              <a:rPr lang="en-US" sz="1400" dirty="0" err="1"/>
              <a:t>omsorgen</a:t>
            </a:r>
            <a:r>
              <a:rPr lang="en-US" sz="1400" dirty="0"/>
              <a:t> </a:t>
            </a:r>
            <a:r>
              <a:rPr lang="en-US" sz="1400" dirty="0" err="1"/>
              <a:t>genom</a:t>
            </a:r>
            <a:r>
              <a:rPr lang="en-US" sz="1400" dirty="0"/>
              <a:t> </a:t>
            </a:r>
            <a:r>
              <a:rPr lang="en-US" sz="1400" dirty="0" err="1"/>
              <a:t>att</a:t>
            </a:r>
            <a:r>
              <a:rPr lang="en-US" sz="1400" dirty="0"/>
              <a:t> </a:t>
            </a:r>
            <a:r>
              <a:rPr lang="en-US" sz="1400" dirty="0" err="1"/>
              <a:t>oftare</a:t>
            </a:r>
            <a:r>
              <a:rPr lang="en-US" sz="1400" dirty="0"/>
              <a:t> </a:t>
            </a:r>
            <a:r>
              <a:rPr lang="en-US" sz="1400" dirty="0" err="1"/>
              <a:t>upptäcka</a:t>
            </a:r>
            <a:r>
              <a:rPr lang="en-US" sz="1400" dirty="0"/>
              <a:t> </a:t>
            </a:r>
            <a:r>
              <a:rPr lang="en-US" sz="1400" dirty="0" err="1"/>
              <a:t>när</a:t>
            </a:r>
            <a:r>
              <a:rPr lang="en-US" sz="1400" dirty="0"/>
              <a:t> </a:t>
            </a:r>
            <a:r>
              <a:rPr lang="en-US" sz="1400" dirty="0" err="1"/>
              <a:t>brukare</a:t>
            </a:r>
            <a:r>
              <a:rPr lang="en-US" sz="1400" dirty="0"/>
              <a:t> </a:t>
            </a:r>
            <a:r>
              <a:rPr lang="en-US" sz="1400" dirty="0" err="1"/>
              <a:t>är</a:t>
            </a:r>
            <a:r>
              <a:rPr lang="en-US" sz="1400" dirty="0"/>
              <a:t> </a:t>
            </a:r>
            <a:r>
              <a:rPr lang="en-US" sz="1400" dirty="0" err="1"/>
              <a:t>i</a:t>
            </a:r>
            <a:r>
              <a:rPr lang="en-US" sz="1400" dirty="0"/>
              <a:t> </a:t>
            </a:r>
            <a:r>
              <a:rPr lang="en-US" sz="1400" dirty="0" err="1"/>
              <a:t>behov</a:t>
            </a:r>
            <a:r>
              <a:rPr lang="en-US" sz="1400" dirty="0"/>
              <a:t> </a:t>
            </a:r>
            <a:r>
              <a:rPr lang="en-US" sz="1400" dirty="0" err="1"/>
              <a:t>av</a:t>
            </a:r>
            <a:r>
              <a:rPr lang="en-US" sz="1400" dirty="0"/>
              <a:t> </a:t>
            </a:r>
            <a:r>
              <a:rPr lang="en-US" sz="1400" dirty="0" err="1"/>
              <a:t>stöd</a:t>
            </a:r>
            <a:r>
              <a:rPr lang="en-US" sz="1400" dirty="0"/>
              <a:t> </a:t>
            </a:r>
            <a:r>
              <a:rPr lang="en-US" sz="1400" dirty="0" err="1"/>
              <a:t>och</a:t>
            </a:r>
            <a:r>
              <a:rPr lang="en-US" sz="1400" dirty="0"/>
              <a:t> </a:t>
            </a:r>
            <a:r>
              <a:rPr lang="en-US" sz="1400" dirty="0" err="1"/>
              <a:t>hjälp</a:t>
            </a:r>
            <a:r>
              <a:rPr lang="en-US" sz="1400" dirty="0"/>
              <a:t>. </a:t>
            </a:r>
          </a:p>
          <a:p>
            <a:r>
              <a:rPr lang="en-US" sz="1400" dirty="0" err="1"/>
              <a:t>Utmaning</a:t>
            </a:r>
            <a:r>
              <a:rPr lang="en-US" sz="1400" dirty="0"/>
              <a:t> med </a:t>
            </a:r>
            <a:r>
              <a:rPr lang="en-US" sz="1400" dirty="0" err="1"/>
              <a:t>att</a:t>
            </a:r>
            <a:r>
              <a:rPr lang="en-US" sz="1400" dirty="0"/>
              <a:t> </a:t>
            </a:r>
            <a:r>
              <a:rPr lang="en-US" sz="1400" dirty="0" err="1"/>
              <a:t>åstadkomma</a:t>
            </a:r>
            <a:r>
              <a:rPr lang="en-US" sz="1400" dirty="0"/>
              <a:t> </a:t>
            </a:r>
            <a:r>
              <a:rPr lang="en-US" sz="1400" dirty="0" err="1"/>
              <a:t>detta</a:t>
            </a:r>
            <a:r>
              <a:rPr lang="en-US" sz="1400" dirty="0"/>
              <a:t> med </a:t>
            </a:r>
            <a:r>
              <a:rPr lang="en-US" sz="1400" dirty="0" err="1"/>
              <a:t>traditionella</a:t>
            </a:r>
            <a:r>
              <a:rPr lang="en-US" sz="1400" dirty="0"/>
              <a:t> </a:t>
            </a:r>
            <a:r>
              <a:rPr lang="en-US" sz="1400" dirty="0" err="1"/>
              <a:t>passiva</a:t>
            </a:r>
            <a:r>
              <a:rPr lang="en-US" sz="1400" dirty="0"/>
              <a:t> </a:t>
            </a:r>
            <a:r>
              <a:rPr lang="en-US" sz="1400" dirty="0" err="1"/>
              <a:t>larm-sensorer</a:t>
            </a:r>
            <a:r>
              <a:rPr lang="en-US" sz="1400" dirty="0"/>
              <a:t> (</a:t>
            </a:r>
            <a:r>
              <a:rPr lang="en-US" sz="1400" dirty="0" err="1"/>
              <a:t>så</a:t>
            </a:r>
            <a:r>
              <a:rPr lang="en-US" sz="1400" dirty="0"/>
              <a:t> </a:t>
            </a:r>
            <a:r>
              <a:rPr lang="en-US" sz="1400" dirty="0" err="1"/>
              <a:t>som</a:t>
            </a:r>
            <a:r>
              <a:rPr lang="en-US" sz="1400" dirty="0"/>
              <a:t> </a:t>
            </a:r>
            <a:r>
              <a:rPr lang="en-US" sz="1400" dirty="0" err="1"/>
              <a:t>rörelselarm</a:t>
            </a:r>
            <a:r>
              <a:rPr lang="en-US" sz="1400" dirty="0"/>
              <a:t>, </a:t>
            </a:r>
            <a:r>
              <a:rPr lang="en-US" sz="1400" dirty="0" err="1"/>
              <a:t>larmmattor</a:t>
            </a:r>
            <a:r>
              <a:rPr lang="en-US" sz="1400" dirty="0"/>
              <a:t> med </a:t>
            </a:r>
            <a:r>
              <a:rPr lang="en-US" sz="1400" dirty="0" err="1"/>
              <a:t>mera</a:t>
            </a:r>
            <a:r>
              <a:rPr lang="en-US" sz="1400" dirty="0"/>
              <a:t>) </a:t>
            </a:r>
            <a:r>
              <a:rPr lang="en-US" sz="1400" dirty="0" err="1"/>
              <a:t>är</a:t>
            </a:r>
            <a:r>
              <a:rPr lang="en-US" sz="1400" dirty="0"/>
              <a:t> </a:t>
            </a:r>
            <a:r>
              <a:rPr lang="en-US" sz="1400" dirty="0" err="1"/>
              <a:t>att</a:t>
            </a:r>
            <a:r>
              <a:rPr lang="en-US" sz="1400" dirty="0"/>
              <a:t> de </a:t>
            </a:r>
            <a:r>
              <a:rPr lang="en-US" sz="1400" dirty="0" err="1"/>
              <a:t>producerar</a:t>
            </a:r>
            <a:r>
              <a:rPr lang="en-US" sz="1400" dirty="0"/>
              <a:t> </a:t>
            </a:r>
            <a:r>
              <a:rPr lang="en-US" sz="1400" dirty="0" err="1"/>
              <a:t>en</a:t>
            </a:r>
            <a:r>
              <a:rPr lang="en-US" sz="1400" dirty="0"/>
              <a:t> </a:t>
            </a:r>
            <a:r>
              <a:rPr lang="en-US" sz="1400" dirty="0" err="1"/>
              <a:t>stor</a:t>
            </a:r>
            <a:r>
              <a:rPr lang="en-US" sz="1400" dirty="0"/>
              <a:t> </a:t>
            </a:r>
            <a:r>
              <a:rPr lang="en-US" sz="1400" dirty="0" err="1"/>
              <a:t>mängd</a:t>
            </a:r>
            <a:r>
              <a:rPr lang="en-US" sz="1400" dirty="0"/>
              <a:t> </a:t>
            </a:r>
            <a:r>
              <a:rPr lang="en-US" sz="1400" dirty="0" err="1"/>
              <a:t>larm</a:t>
            </a:r>
            <a:r>
              <a:rPr lang="en-US" sz="1400" dirty="0"/>
              <a:t> </a:t>
            </a:r>
            <a:r>
              <a:rPr lang="en-US" sz="1400" dirty="0" err="1"/>
              <a:t>som</a:t>
            </a:r>
            <a:r>
              <a:rPr lang="en-US" sz="1400" dirty="0"/>
              <a:t> </a:t>
            </a:r>
            <a:r>
              <a:rPr lang="en-US" sz="1400" dirty="0" err="1"/>
              <a:t>inte</a:t>
            </a:r>
            <a:r>
              <a:rPr lang="en-US" sz="1400" dirty="0"/>
              <a:t> </a:t>
            </a:r>
            <a:r>
              <a:rPr lang="en-US" sz="1400" dirty="0" err="1"/>
              <a:t>skulle</a:t>
            </a:r>
            <a:r>
              <a:rPr lang="en-US" sz="1400" dirty="0"/>
              <a:t> </a:t>
            </a:r>
            <a:r>
              <a:rPr lang="en-US" sz="1400" dirty="0" err="1"/>
              <a:t>behöva</a:t>
            </a:r>
            <a:r>
              <a:rPr lang="en-US" sz="1400" dirty="0"/>
              <a:t> </a:t>
            </a:r>
            <a:r>
              <a:rPr lang="en-US" sz="1400" dirty="0" err="1"/>
              <a:t>kräva</a:t>
            </a:r>
            <a:r>
              <a:rPr lang="en-US" sz="1400" dirty="0"/>
              <a:t> </a:t>
            </a:r>
            <a:r>
              <a:rPr lang="en-US" sz="1400" dirty="0" err="1"/>
              <a:t>fysiska</a:t>
            </a:r>
            <a:r>
              <a:rPr lang="en-US" sz="1400" dirty="0"/>
              <a:t> </a:t>
            </a:r>
            <a:r>
              <a:rPr lang="en-US" sz="1400" dirty="0" err="1"/>
              <a:t>tillsyn</a:t>
            </a:r>
            <a:r>
              <a:rPr lang="en-US" sz="1400" dirty="0"/>
              <a:t> (</a:t>
            </a:r>
            <a:r>
              <a:rPr lang="en-US" sz="1400" dirty="0" err="1"/>
              <a:t>falska</a:t>
            </a:r>
            <a:r>
              <a:rPr lang="en-US" sz="1400" dirty="0"/>
              <a:t> </a:t>
            </a:r>
            <a:r>
              <a:rPr lang="en-US" sz="1400" dirty="0" err="1"/>
              <a:t>larm</a:t>
            </a:r>
            <a:r>
              <a:rPr lang="en-US" sz="1400" dirty="0"/>
              <a:t>). </a:t>
            </a:r>
            <a:r>
              <a:rPr lang="en-US" sz="1400" dirty="0" err="1"/>
              <a:t>Exempelvis</a:t>
            </a:r>
            <a:r>
              <a:rPr lang="en-US" sz="1400" dirty="0"/>
              <a:t>:</a:t>
            </a:r>
          </a:p>
          <a:p>
            <a:pPr lvl="1"/>
            <a:r>
              <a:rPr lang="en-US" sz="1400" dirty="0" err="1"/>
              <a:t>Att</a:t>
            </a:r>
            <a:r>
              <a:rPr lang="en-US" sz="1400" dirty="0"/>
              <a:t> </a:t>
            </a:r>
            <a:r>
              <a:rPr lang="en-US" sz="1400" dirty="0" err="1"/>
              <a:t>en</a:t>
            </a:r>
            <a:r>
              <a:rPr lang="en-US" sz="1400" dirty="0"/>
              <a:t> </a:t>
            </a:r>
            <a:r>
              <a:rPr lang="en-US" sz="1400" dirty="0" err="1"/>
              <a:t>kudde</a:t>
            </a:r>
            <a:r>
              <a:rPr lang="en-US" sz="1400" dirty="0"/>
              <a:t> </a:t>
            </a:r>
            <a:r>
              <a:rPr lang="en-US" sz="1400" dirty="0" err="1"/>
              <a:t>ramla</a:t>
            </a:r>
            <a:r>
              <a:rPr lang="en-US" sz="1400" dirty="0"/>
              <a:t> </a:t>
            </a:r>
            <a:r>
              <a:rPr lang="en-US" sz="1400" dirty="0" err="1"/>
              <a:t>ner</a:t>
            </a:r>
            <a:r>
              <a:rPr lang="en-US" sz="1400" dirty="0"/>
              <a:t> </a:t>
            </a:r>
            <a:r>
              <a:rPr lang="en-US" sz="1400" dirty="0" err="1"/>
              <a:t>från</a:t>
            </a:r>
            <a:r>
              <a:rPr lang="en-US" sz="1400" dirty="0"/>
              <a:t> </a:t>
            </a:r>
            <a:r>
              <a:rPr lang="en-US" sz="1400" dirty="0" err="1"/>
              <a:t>sängen</a:t>
            </a:r>
            <a:r>
              <a:rPr lang="en-US" sz="1400" dirty="0"/>
              <a:t> </a:t>
            </a:r>
          </a:p>
          <a:p>
            <a:pPr lvl="1"/>
            <a:r>
              <a:rPr lang="en-US" sz="1400" dirty="0" err="1"/>
              <a:t>Att</a:t>
            </a:r>
            <a:r>
              <a:rPr lang="en-US" sz="1400" dirty="0"/>
              <a:t> </a:t>
            </a:r>
            <a:r>
              <a:rPr lang="en-US" sz="1400" dirty="0" err="1"/>
              <a:t>brukaren</a:t>
            </a:r>
            <a:r>
              <a:rPr lang="en-US" sz="1400" dirty="0"/>
              <a:t> </a:t>
            </a:r>
            <a:r>
              <a:rPr lang="en-US" sz="1400" dirty="0" err="1"/>
              <a:t>sätter</a:t>
            </a:r>
            <a:r>
              <a:rPr lang="en-US" sz="1400" dirty="0"/>
              <a:t> sig </a:t>
            </a:r>
            <a:r>
              <a:rPr lang="en-US" sz="1400" dirty="0" err="1"/>
              <a:t>upp</a:t>
            </a:r>
            <a:r>
              <a:rPr lang="en-US" sz="1400" dirty="0"/>
              <a:t> </a:t>
            </a:r>
            <a:r>
              <a:rPr lang="en-US" sz="1400" dirty="0" err="1"/>
              <a:t>i</a:t>
            </a:r>
            <a:r>
              <a:rPr lang="en-US" sz="1400" dirty="0"/>
              <a:t> </a:t>
            </a:r>
            <a:r>
              <a:rPr lang="en-US" sz="1400" dirty="0" err="1"/>
              <a:t>sängen</a:t>
            </a:r>
            <a:r>
              <a:rPr lang="en-US" sz="1400" dirty="0"/>
              <a:t> men </a:t>
            </a:r>
            <a:r>
              <a:rPr lang="en-US" sz="1400" dirty="0" err="1"/>
              <a:t>lägger</a:t>
            </a:r>
            <a:r>
              <a:rPr lang="en-US" sz="1400" dirty="0"/>
              <a:t> sig sedan </a:t>
            </a:r>
            <a:r>
              <a:rPr lang="en-US" sz="1400" dirty="0" err="1"/>
              <a:t>ner</a:t>
            </a:r>
            <a:r>
              <a:rPr lang="en-US" sz="1400" dirty="0"/>
              <a:t> </a:t>
            </a:r>
            <a:r>
              <a:rPr lang="en-US" sz="1400" dirty="0" err="1"/>
              <a:t>igen</a:t>
            </a:r>
            <a:endParaRPr lang="en-US" sz="1400" dirty="0"/>
          </a:p>
          <a:p>
            <a:pPr lvl="1"/>
            <a:r>
              <a:rPr lang="en-US" sz="1400" dirty="0" err="1"/>
              <a:t>Att</a:t>
            </a:r>
            <a:r>
              <a:rPr lang="en-US" sz="1400" dirty="0"/>
              <a:t> </a:t>
            </a:r>
            <a:r>
              <a:rPr lang="en-US" sz="1400" dirty="0" err="1"/>
              <a:t>brukaren</a:t>
            </a:r>
            <a:r>
              <a:rPr lang="en-US" sz="1400" dirty="0"/>
              <a:t> </a:t>
            </a:r>
            <a:r>
              <a:rPr lang="en-US" sz="1400" dirty="0" err="1"/>
              <a:t>gör</a:t>
            </a:r>
            <a:r>
              <a:rPr lang="en-US" sz="1400" dirty="0"/>
              <a:t> </a:t>
            </a:r>
            <a:r>
              <a:rPr lang="en-US" sz="1400" dirty="0" err="1"/>
              <a:t>ett</a:t>
            </a:r>
            <a:r>
              <a:rPr lang="en-US" sz="1400" dirty="0"/>
              <a:t> </a:t>
            </a:r>
            <a:r>
              <a:rPr lang="en-US" sz="1400" dirty="0" err="1"/>
              <a:t>högt</a:t>
            </a:r>
            <a:r>
              <a:rPr lang="en-US" sz="1400" dirty="0"/>
              <a:t> </a:t>
            </a:r>
            <a:r>
              <a:rPr lang="en-US" sz="1400" dirty="0" err="1"/>
              <a:t>ljud</a:t>
            </a:r>
            <a:r>
              <a:rPr lang="en-US" sz="1400" dirty="0"/>
              <a:t> under </a:t>
            </a:r>
            <a:r>
              <a:rPr lang="en-US" sz="1400" dirty="0" err="1"/>
              <a:t>natten</a:t>
            </a:r>
            <a:r>
              <a:rPr lang="en-US" sz="1400" dirty="0"/>
              <a:t> men sedan </a:t>
            </a:r>
            <a:r>
              <a:rPr lang="en-US" sz="1400" dirty="0" err="1"/>
              <a:t>somnar</a:t>
            </a:r>
            <a:r>
              <a:rPr lang="en-US" sz="1400" dirty="0"/>
              <a:t> om</a:t>
            </a:r>
          </a:p>
          <a:p>
            <a:r>
              <a:rPr lang="en-US" sz="1400" dirty="0"/>
              <a:t>Med </a:t>
            </a:r>
            <a:r>
              <a:rPr lang="en-US" sz="1400" dirty="0" err="1"/>
              <a:t>en</a:t>
            </a:r>
            <a:r>
              <a:rPr lang="en-US" sz="1400" dirty="0"/>
              <a:t> </a:t>
            </a:r>
            <a:r>
              <a:rPr lang="en-US" sz="1400" dirty="0" err="1"/>
              <a:t>ökad</a:t>
            </a:r>
            <a:r>
              <a:rPr lang="en-US" sz="1400" dirty="0"/>
              <a:t> </a:t>
            </a:r>
            <a:r>
              <a:rPr lang="en-US" sz="1400" dirty="0" err="1"/>
              <a:t>användning</a:t>
            </a:r>
            <a:r>
              <a:rPr lang="en-US" sz="1400" dirty="0"/>
              <a:t> </a:t>
            </a:r>
            <a:r>
              <a:rPr lang="en-US" sz="1400" dirty="0" err="1"/>
              <a:t>av</a:t>
            </a:r>
            <a:r>
              <a:rPr lang="en-US" sz="1400" dirty="0"/>
              <a:t> </a:t>
            </a:r>
            <a:r>
              <a:rPr lang="en-US" sz="1400" dirty="0" err="1"/>
              <a:t>passiva</a:t>
            </a:r>
            <a:r>
              <a:rPr lang="en-US" sz="1400" dirty="0"/>
              <a:t> </a:t>
            </a:r>
            <a:r>
              <a:rPr lang="en-US" sz="1400" dirty="0" err="1"/>
              <a:t>larm</a:t>
            </a:r>
            <a:r>
              <a:rPr lang="en-US" sz="1400" dirty="0"/>
              <a:t> </a:t>
            </a:r>
            <a:r>
              <a:rPr lang="en-US" sz="1400" dirty="0" err="1"/>
              <a:t>av</a:t>
            </a:r>
            <a:r>
              <a:rPr lang="en-US" sz="1400" dirty="0"/>
              <a:t> </a:t>
            </a:r>
            <a:r>
              <a:rPr lang="en-US" sz="1400" dirty="0" err="1"/>
              <a:t>traditionell</a:t>
            </a:r>
            <a:r>
              <a:rPr lang="en-US" sz="1400" dirty="0"/>
              <a:t> </a:t>
            </a:r>
            <a:r>
              <a:rPr lang="en-US" sz="1400" dirty="0" err="1"/>
              <a:t>typ</a:t>
            </a:r>
            <a:r>
              <a:rPr lang="en-US" sz="1400" dirty="0"/>
              <a:t> (</a:t>
            </a:r>
            <a:r>
              <a:rPr lang="en-US" sz="1400" dirty="0" err="1"/>
              <a:t>rörelselarm</a:t>
            </a:r>
            <a:r>
              <a:rPr lang="en-US" sz="1400" dirty="0"/>
              <a:t>, </a:t>
            </a:r>
            <a:r>
              <a:rPr lang="en-US" sz="1400" dirty="0" err="1"/>
              <a:t>sängmattor</a:t>
            </a:r>
            <a:r>
              <a:rPr lang="en-US" sz="1400" dirty="0"/>
              <a:t> </a:t>
            </a:r>
            <a:r>
              <a:rPr lang="en-US" sz="1400" dirty="0" err="1"/>
              <a:t>osv</a:t>
            </a:r>
            <a:r>
              <a:rPr lang="en-US" sz="1400" dirty="0"/>
              <a:t>) </a:t>
            </a:r>
            <a:r>
              <a:rPr lang="en-US" sz="1400" dirty="0" err="1"/>
              <a:t>kommer</a:t>
            </a:r>
            <a:r>
              <a:rPr lang="en-US" sz="1400" dirty="0"/>
              <a:t> </a:t>
            </a:r>
            <a:r>
              <a:rPr lang="en-US" sz="1400" dirty="0" err="1"/>
              <a:t>personalens</a:t>
            </a:r>
            <a:r>
              <a:rPr lang="en-US" sz="1400" dirty="0"/>
              <a:t> </a:t>
            </a:r>
            <a:r>
              <a:rPr lang="en-US" sz="1400" dirty="0" err="1"/>
              <a:t>behov</a:t>
            </a:r>
            <a:r>
              <a:rPr lang="en-US" sz="1400" dirty="0"/>
              <a:t> </a:t>
            </a:r>
            <a:r>
              <a:rPr lang="en-US" sz="1400" dirty="0" err="1"/>
              <a:t>av</a:t>
            </a:r>
            <a:r>
              <a:rPr lang="en-US" sz="1400" dirty="0"/>
              <a:t> </a:t>
            </a:r>
            <a:r>
              <a:rPr lang="en-US" sz="1400" dirty="0" err="1"/>
              <a:t>att</a:t>
            </a:r>
            <a:r>
              <a:rPr lang="en-US" sz="1400" dirty="0"/>
              <a:t> </a:t>
            </a:r>
            <a:r>
              <a:rPr lang="en-US" sz="1400" dirty="0" err="1"/>
              <a:t>genomföra</a:t>
            </a:r>
            <a:r>
              <a:rPr lang="en-US" sz="1400" dirty="0"/>
              <a:t> </a:t>
            </a:r>
            <a:r>
              <a:rPr lang="en-US" sz="1400" dirty="0" err="1"/>
              <a:t>fysiska</a:t>
            </a:r>
            <a:r>
              <a:rPr lang="en-US" sz="1400" dirty="0"/>
              <a:t> </a:t>
            </a:r>
            <a:r>
              <a:rPr lang="en-US" sz="1400" dirty="0" err="1"/>
              <a:t>besök</a:t>
            </a:r>
            <a:r>
              <a:rPr lang="en-US" sz="1400" dirty="0"/>
              <a:t> </a:t>
            </a:r>
            <a:r>
              <a:rPr lang="en-US" sz="1400" dirty="0" err="1"/>
              <a:t>också</a:t>
            </a:r>
            <a:r>
              <a:rPr lang="en-US" sz="1400" dirty="0"/>
              <a:t> </a:t>
            </a:r>
            <a:r>
              <a:rPr lang="en-US" sz="1400" dirty="0" err="1"/>
              <a:t>att</a:t>
            </a:r>
            <a:r>
              <a:rPr lang="en-US" sz="1400" dirty="0"/>
              <a:t> </a:t>
            </a:r>
            <a:r>
              <a:rPr lang="en-US" sz="1400" dirty="0" err="1"/>
              <a:t>öka</a:t>
            </a:r>
            <a:r>
              <a:rPr lang="en-US" sz="1400" dirty="0"/>
              <a:t> </a:t>
            </a:r>
            <a:r>
              <a:rPr lang="en-US" sz="1400" dirty="0" err="1"/>
              <a:t>linjärt</a:t>
            </a:r>
            <a:r>
              <a:rPr lang="en-US" sz="1400" dirty="0"/>
              <a:t>. </a:t>
            </a:r>
          </a:p>
          <a:p>
            <a:endParaRPr lang="en-US" sz="1400" dirty="0"/>
          </a:p>
        </p:txBody>
      </p:sp>
      <p:pic>
        <p:nvPicPr>
          <p:cNvPr id="11" name="Platshållare för innehåll 4">
            <a:extLst>
              <a:ext uri="{FF2B5EF4-FFF2-40B4-BE49-F238E27FC236}">
                <a16:creationId xmlns:a16="http://schemas.microsoft.com/office/drawing/2014/main" id="{503659EC-06DE-4680-A21A-1819C2F7FEBA}"/>
              </a:ext>
            </a:extLst>
          </p:cNvPr>
          <p:cNvPicPr>
            <a:picLocks noChangeAspect="1"/>
          </p:cNvPicPr>
          <p:nvPr/>
        </p:nvPicPr>
        <p:blipFill rotWithShape="1">
          <a:blip r:embed="rId2">
            <a:extLst>
              <a:ext uri="{28A0092B-C50C-407E-A947-70E740481C1C}">
                <a14:useLocalDpi xmlns:a14="http://schemas.microsoft.com/office/drawing/2010/main" val="0"/>
              </a:ext>
            </a:extLst>
          </a:blip>
          <a:srcRect l="18456" r="13839"/>
          <a:stretch/>
        </p:blipFill>
        <p:spPr>
          <a:xfrm>
            <a:off x="7187425" y="1804263"/>
            <a:ext cx="3847583" cy="383595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508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D920DBEC-A3B7-42E9-A6C7-88D17B773DE2}"/>
              </a:ext>
            </a:extLst>
          </p:cNvPr>
          <p:cNvSpPr txBox="1">
            <a:spLocks/>
          </p:cNvSpPr>
          <p:nvPr/>
        </p:nvSpPr>
        <p:spPr>
          <a:xfrm>
            <a:off x="1172094" y="349135"/>
            <a:ext cx="7115695" cy="138443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6600" b="0" kern="1200" spc="-50" baseline="0">
                <a:solidFill>
                  <a:schemeClr val="tx1"/>
                </a:solidFill>
                <a:latin typeface="Arial" panose="020B0604020202020204" pitchFamily="34" charset="0"/>
                <a:ea typeface="+mj-ea"/>
                <a:cs typeface="Arial" panose="020B0604020202020204" pitchFamily="34" charset="0"/>
              </a:defRPr>
            </a:lvl1pPr>
          </a:lstStyle>
          <a:p>
            <a:r>
              <a:rPr lang="en-US" sz="3000"/>
              <a:t>Ökad kvalité och minskad fysisk tillsyn med modern trygghetsskapande teknik </a:t>
            </a:r>
            <a:endParaRPr lang="en-US" sz="3000" dirty="0"/>
          </a:p>
        </p:txBody>
      </p:sp>
      <p:sp>
        <p:nvSpPr>
          <p:cNvPr id="5" name="Platshållare för innehåll 2">
            <a:extLst>
              <a:ext uri="{FF2B5EF4-FFF2-40B4-BE49-F238E27FC236}">
                <a16:creationId xmlns:a16="http://schemas.microsoft.com/office/drawing/2014/main" id="{A6FC9A5A-E1A0-4AEF-8A69-F1F657A4FE14}"/>
              </a:ext>
            </a:extLst>
          </p:cNvPr>
          <p:cNvSpPr txBox="1">
            <a:spLocks/>
          </p:cNvSpPr>
          <p:nvPr/>
        </p:nvSpPr>
        <p:spPr>
          <a:xfrm>
            <a:off x="1172094" y="2532078"/>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t>Moderna </a:t>
            </a:r>
            <a:r>
              <a:rPr lang="en-US" sz="1500" dirty="0" err="1"/>
              <a:t>trygghetsskapande</a:t>
            </a:r>
            <a:r>
              <a:rPr lang="en-US" sz="1500" dirty="0"/>
              <a:t> system </a:t>
            </a:r>
            <a:r>
              <a:rPr lang="en-US" sz="1500" dirty="0" err="1"/>
              <a:t>kan</a:t>
            </a:r>
            <a:r>
              <a:rPr lang="en-US" sz="1500" dirty="0"/>
              <a:t> </a:t>
            </a:r>
            <a:r>
              <a:rPr lang="en-US" sz="1500" dirty="0" err="1"/>
              <a:t>minimera</a:t>
            </a:r>
            <a:r>
              <a:rPr lang="en-US" sz="1500" dirty="0"/>
              <a:t> </a:t>
            </a:r>
            <a:r>
              <a:rPr lang="en-US" sz="1500" dirty="0" err="1"/>
              <a:t>behovet</a:t>
            </a:r>
            <a:r>
              <a:rPr lang="en-US" sz="1500" dirty="0"/>
              <a:t> av </a:t>
            </a:r>
            <a:r>
              <a:rPr lang="en-US" sz="1500" dirty="0" err="1"/>
              <a:t>fysiska</a:t>
            </a:r>
            <a:r>
              <a:rPr lang="en-US" sz="1500" dirty="0"/>
              <a:t> </a:t>
            </a:r>
            <a:r>
              <a:rPr lang="en-US" sz="1500" dirty="0" err="1"/>
              <a:t>tillsyn</a:t>
            </a:r>
            <a:r>
              <a:rPr lang="en-US" sz="1500" dirty="0"/>
              <a:t> </a:t>
            </a:r>
            <a:r>
              <a:rPr lang="en-US" sz="1500" dirty="0" err="1"/>
              <a:t>på</a:t>
            </a:r>
            <a:r>
              <a:rPr lang="en-US" sz="1500" dirty="0"/>
              <a:t> </a:t>
            </a:r>
            <a:r>
              <a:rPr lang="en-US" sz="1500" dirty="0" err="1"/>
              <a:t>två</a:t>
            </a:r>
            <a:r>
              <a:rPr lang="en-US" sz="1500" dirty="0"/>
              <a:t> </a:t>
            </a:r>
            <a:r>
              <a:rPr lang="en-US" sz="1500" dirty="0" err="1"/>
              <a:t>sätt</a:t>
            </a:r>
            <a:r>
              <a:rPr lang="en-US" sz="1500" dirty="0"/>
              <a:t>:</a:t>
            </a:r>
          </a:p>
          <a:p>
            <a:pPr marL="514350"/>
            <a:r>
              <a:rPr lang="en-US" sz="1500" dirty="0"/>
              <a:t>Med </a:t>
            </a:r>
            <a:r>
              <a:rPr lang="en-US" sz="1500" dirty="0" err="1"/>
              <a:t>hjälp</a:t>
            </a:r>
            <a:r>
              <a:rPr lang="en-US" sz="1500" dirty="0"/>
              <a:t> av AI </a:t>
            </a:r>
            <a:r>
              <a:rPr lang="en-US" sz="1500" dirty="0" err="1"/>
              <a:t>eller</a:t>
            </a:r>
            <a:r>
              <a:rPr lang="en-US" sz="1500" dirty="0"/>
              <a:t> </a:t>
            </a:r>
            <a:r>
              <a:rPr lang="en-US" sz="1500" dirty="0" err="1"/>
              <a:t>en</a:t>
            </a:r>
            <a:r>
              <a:rPr lang="en-US" sz="1500" dirty="0"/>
              <a:t> </a:t>
            </a:r>
            <a:r>
              <a:rPr lang="en-US" sz="1500" dirty="0" err="1"/>
              <a:t>avancerad</a:t>
            </a:r>
            <a:r>
              <a:rPr lang="en-US" sz="1500" dirty="0"/>
              <a:t> </a:t>
            </a:r>
            <a:r>
              <a:rPr lang="en-US" sz="1500" dirty="0" err="1"/>
              <a:t>bildanalys</a:t>
            </a:r>
            <a:r>
              <a:rPr lang="en-US" sz="1500" dirty="0"/>
              <a:t> </a:t>
            </a:r>
            <a:r>
              <a:rPr lang="en-US" sz="1500" dirty="0" err="1"/>
              <a:t>kan</a:t>
            </a:r>
            <a:r>
              <a:rPr lang="en-US" sz="1500" dirty="0"/>
              <a:t> </a:t>
            </a:r>
            <a:r>
              <a:rPr lang="en-US" sz="1500" dirty="0" err="1"/>
              <a:t>antalet</a:t>
            </a:r>
            <a:r>
              <a:rPr lang="en-US" sz="1500" dirty="0"/>
              <a:t> </a:t>
            </a:r>
            <a:r>
              <a:rPr lang="en-US" sz="1500" dirty="0" err="1"/>
              <a:t>falska</a:t>
            </a:r>
            <a:r>
              <a:rPr lang="en-US" sz="1500" dirty="0"/>
              <a:t> </a:t>
            </a:r>
            <a:r>
              <a:rPr lang="en-US" sz="1500" dirty="0" err="1"/>
              <a:t>larm</a:t>
            </a:r>
            <a:r>
              <a:rPr lang="en-US" sz="1500" dirty="0"/>
              <a:t> </a:t>
            </a:r>
            <a:r>
              <a:rPr lang="en-US" sz="1500" dirty="0" err="1"/>
              <a:t>sållas</a:t>
            </a:r>
            <a:r>
              <a:rPr lang="en-US" sz="1500" dirty="0"/>
              <a:t> bort </a:t>
            </a:r>
            <a:r>
              <a:rPr lang="en-US" sz="1500" dirty="0" err="1"/>
              <a:t>och</a:t>
            </a:r>
            <a:r>
              <a:rPr lang="en-US" sz="1500" dirty="0"/>
              <a:t> </a:t>
            </a:r>
            <a:r>
              <a:rPr lang="en-US" sz="1500" dirty="0" err="1"/>
              <a:t>antalet</a:t>
            </a:r>
            <a:r>
              <a:rPr lang="en-US" sz="1500" dirty="0"/>
              <a:t> </a:t>
            </a:r>
            <a:r>
              <a:rPr lang="en-US" sz="1500" dirty="0" err="1"/>
              <a:t>larm</a:t>
            </a:r>
            <a:r>
              <a:rPr lang="en-US" sz="1500" dirty="0"/>
              <a:t> </a:t>
            </a:r>
            <a:r>
              <a:rPr lang="en-US" sz="1500" dirty="0" err="1"/>
              <a:t>totalt</a:t>
            </a:r>
            <a:r>
              <a:rPr lang="en-US" sz="1500" dirty="0"/>
              <a:t> sett </a:t>
            </a:r>
            <a:r>
              <a:rPr lang="en-US" sz="1500" dirty="0" err="1"/>
              <a:t>minska</a:t>
            </a:r>
            <a:r>
              <a:rPr lang="en-US" sz="1500" dirty="0"/>
              <a:t> (</a:t>
            </a:r>
            <a:r>
              <a:rPr lang="en-US" sz="1500" dirty="0" err="1"/>
              <a:t>vilket</a:t>
            </a:r>
            <a:r>
              <a:rPr lang="en-US" sz="1500" dirty="0"/>
              <a:t> </a:t>
            </a:r>
            <a:r>
              <a:rPr lang="en-US" sz="1500" dirty="0" err="1"/>
              <a:t>minskar</a:t>
            </a:r>
            <a:r>
              <a:rPr lang="en-US" sz="1500" dirty="0"/>
              <a:t> </a:t>
            </a:r>
            <a:r>
              <a:rPr lang="en-US" sz="1500" dirty="0" err="1"/>
              <a:t>stressbördan</a:t>
            </a:r>
            <a:r>
              <a:rPr lang="en-US" sz="1500" dirty="0"/>
              <a:t> hos </a:t>
            </a:r>
            <a:r>
              <a:rPr lang="en-US" sz="1500" dirty="0" err="1"/>
              <a:t>personalen</a:t>
            </a:r>
            <a:r>
              <a:rPr lang="en-US" sz="1500" dirty="0"/>
              <a:t> </a:t>
            </a:r>
            <a:r>
              <a:rPr lang="en-US" sz="1500" dirty="0" err="1"/>
              <a:t>och</a:t>
            </a:r>
            <a:r>
              <a:rPr lang="en-US" sz="1500" dirty="0"/>
              <a:t> </a:t>
            </a:r>
            <a:r>
              <a:rPr lang="en-US" sz="1500" dirty="0" err="1"/>
              <a:t>ökar</a:t>
            </a:r>
            <a:r>
              <a:rPr lang="en-US" sz="1500" dirty="0"/>
              <a:t> </a:t>
            </a:r>
            <a:r>
              <a:rPr lang="en-US" sz="1500" dirty="0" err="1"/>
              <a:t>förutsättningarna</a:t>
            </a:r>
            <a:r>
              <a:rPr lang="en-US" sz="1500" dirty="0"/>
              <a:t> för </a:t>
            </a:r>
            <a:r>
              <a:rPr lang="en-US" sz="1500" dirty="0" err="1"/>
              <a:t>att</a:t>
            </a:r>
            <a:r>
              <a:rPr lang="en-US" sz="1500" dirty="0"/>
              <a:t> de </a:t>
            </a:r>
            <a:r>
              <a:rPr lang="en-US" sz="1500" dirty="0" err="1"/>
              <a:t>verkligen</a:t>
            </a:r>
            <a:r>
              <a:rPr lang="en-US" sz="1500" dirty="0"/>
              <a:t> </a:t>
            </a:r>
            <a:r>
              <a:rPr lang="en-US" sz="1500" dirty="0" err="1"/>
              <a:t>agerar</a:t>
            </a:r>
            <a:r>
              <a:rPr lang="en-US" sz="1500" dirty="0"/>
              <a:t> </a:t>
            </a:r>
            <a:r>
              <a:rPr lang="en-US" sz="1500" dirty="0" err="1"/>
              <a:t>på</a:t>
            </a:r>
            <a:r>
              <a:rPr lang="en-US" sz="1500" dirty="0"/>
              <a:t> </a:t>
            </a:r>
            <a:r>
              <a:rPr lang="en-US" sz="1500" dirty="0" err="1"/>
              <a:t>larm</a:t>
            </a:r>
            <a:r>
              <a:rPr lang="en-US" sz="1500" dirty="0"/>
              <a:t>). </a:t>
            </a:r>
          </a:p>
          <a:p>
            <a:pPr marL="514350"/>
            <a:r>
              <a:rPr lang="en-US" sz="1500" dirty="0" err="1"/>
              <a:t>Tillsammans</a:t>
            </a:r>
            <a:r>
              <a:rPr lang="en-US" sz="1500" dirty="0"/>
              <a:t> med digital </a:t>
            </a:r>
            <a:r>
              <a:rPr lang="en-US" sz="1500" dirty="0" err="1"/>
              <a:t>visuell</a:t>
            </a:r>
            <a:r>
              <a:rPr lang="en-US" sz="1500" dirty="0"/>
              <a:t> </a:t>
            </a:r>
            <a:r>
              <a:rPr lang="en-US" sz="1500" dirty="0" err="1"/>
              <a:t>tillsyn</a:t>
            </a:r>
            <a:r>
              <a:rPr lang="en-US" sz="1500" dirty="0"/>
              <a:t> </a:t>
            </a:r>
            <a:r>
              <a:rPr lang="en-US" sz="1500" dirty="0" err="1"/>
              <a:t>kan</a:t>
            </a:r>
            <a:r>
              <a:rPr lang="en-US" sz="1500" dirty="0"/>
              <a:t> </a:t>
            </a:r>
            <a:r>
              <a:rPr lang="en-US" sz="1500" dirty="0" err="1"/>
              <a:t>fysisk</a:t>
            </a:r>
            <a:r>
              <a:rPr lang="en-US" sz="1500" dirty="0"/>
              <a:t> </a:t>
            </a:r>
            <a:r>
              <a:rPr lang="en-US" sz="1500" dirty="0" err="1"/>
              <a:t>tillsyn</a:t>
            </a:r>
            <a:r>
              <a:rPr lang="en-US" sz="1500" dirty="0"/>
              <a:t> vid </a:t>
            </a:r>
            <a:r>
              <a:rPr lang="en-US" sz="1500" dirty="0" err="1"/>
              <a:t>falska</a:t>
            </a:r>
            <a:r>
              <a:rPr lang="en-US" sz="1500" dirty="0"/>
              <a:t> </a:t>
            </a:r>
            <a:r>
              <a:rPr lang="en-US" sz="1500" dirty="0" err="1"/>
              <a:t>larm</a:t>
            </a:r>
            <a:r>
              <a:rPr lang="en-US" sz="1500" dirty="0"/>
              <a:t> </a:t>
            </a:r>
            <a:r>
              <a:rPr lang="en-US" sz="1500" dirty="0" err="1"/>
              <a:t>helt</a:t>
            </a:r>
            <a:r>
              <a:rPr lang="en-US" sz="1500" dirty="0"/>
              <a:t> </a:t>
            </a:r>
            <a:r>
              <a:rPr lang="en-US" sz="1500" dirty="0" err="1"/>
              <a:t>elimineras</a:t>
            </a:r>
            <a:r>
              <a:rPr lang="en-US" sz="1500" dirty="0"/>
              <a:t> </a:t>
            </a:r>
            <a:r>
              <a:rPr lang="en-US" sz="1500" dirty="0" err="1"/>
              <a:t>och</a:t>
            </a:r>
            <a:r>
              <a:rPr lang="en-US" sz="1500" dirty="0"/>
              <a:t> </a:t>
            </a:r>
            <a:r>
              <a:rPr lang="en-US" sz="1500" dirty="0" err="1"/>
              <a:t>personalen</a:t>
            </a:r>
            <a:r>
              <a:rPr lang="en-US" sz="1500" dirty="0"/>
              <a:t> </a:t>
            </a:r>
            <a:r>
              <a:rPr lang="en-US" sz="1500" dirty="0" err="1"/>
              <a:t>får</a:t>
            </a:r>
            <a:r>
              <a:rPr lang="en-US" sz="1500" dirty="0"/>
              <a:t> </a:t>
            </a:r>
            <a:r>
              <a:rPr lang="en-US" sz="1500" dirty="0" err="1"/>
              <a:t>ett</a:t>
            </a:r>
            <a:r>
              <a:rPr lang="en-US" sz="1500" dirty="0"/>
              <a:t> </a:t>
            </a:r>
            <a:r>
              <a:rPr lang="en-US" sz="1500" dirty="0" err="1"/>
              <a:t>helt</a:t>
            </a:r>
            <a:r>
              <a:rPr lang="en-US" sz="1500" dirty="0"/>
              <a:t> </a:t>
            </a:r>
            <a:r>
              <a:rPr lang="en-US" sz="1500" dirty="0" err="1"/>
              <a:t>annat</a:t>
            </a:r>
            <a:r>
              <a:rPr lang="en-US" sz="1500" dirty="0"/>
              <a:t> </a:t>
            </a:r>
            <a:r>
              <a:rPr lang="en-US" sz="1500" dirty="0" err="1"/>
              <a:t>arbetsflöde</a:t>
            </a:r>
            <a:r>
              <a:rPr lang="en-US" sz="1500" dirty="0"/>
              <a:t> </a:t>
            </a:r>
            <a:r>
              <a:rPr lang="en-US" sz="1500" dirty="0" err="1"/>
              <a:t>så</a:t>
            </a:r>
            <a:r>
              <a:rPr lang="en-US" sz="1500" dirty="0"/>
              <a:t> </a:t>
            </a:r>
            <a:r>
              <a:rPr lang="en-US" sz="1500" dirty="0" err="1"/>
              <a:t>att</a:t>
            </a:r>
            <a:r>
              <a:rPr lang="en-US" sz="1500" dirty="0"/>
              <a:t> </a:t>
            </a:r>
            <a:r>
              <a:rPr lang="en-US" sz="1500" dirty="0" err="1"/>
              <a:t>antalet</a:t>
            </a:r>
            <a:r>
              <a:rPr lang="en-US" sz="1500" dirty="0"/>
              <a:t> </a:t>
            </a:r>
            <a:r>
              <a:rPr lang="en-US" sz="1500" dirty="0" err="1"/>
              <a:t>fysiska</a:t>
            </a:r>
            <a:r>
              <a:rPr lang="en-US" sz="1500" dirty="0"/>
              <a:t> </a:t>
            </a:r>
            <a:r>
              <a:rPr lang="en-US" sz="1500" dirty="0" err="1"/>
              <a:t>besök</a:t>
            </a:r>
            <a:r>
              <a:rPr lang="en-US" sz="1500" dirty="0"/>
              <a:t> </a:t>
            </a:r>
            <a:r>
              <a:rPr lang="en-US" sz="1500" dirty="0" err="1"/>
              <a:t>kan</a:t>
            </a:r>
            <a:r>
              <a:rPr lang="en-US" sz="1500" dirty="0"/>
              <a:t> </a:t>
            </a:r>
            <a:r>
              <a:rPr lang="en-US" sz="1500" dirty="0" err="1"/>
              <a:t>minimeras</a:t>
            </a:r>
            <a:r>
              <a:rPr lang="en-US" sz="1500" dirty="0"/>
              <a:t> till </a:t>
            </a:r>
            <a:r>
              <a:rPr lang="en-US" sz="1500" dirty="0" err="1"/>
              <a:t>när</a:t>
            </a:r>
            <a:r>
              <a:rPr lang="en-US" sz="1500" dirty="0"/>
              <a:t> det </a:t>
            </a:r>
            <a:r>
              <a:rPr lang="en-US" sz="1500" dirty="0" err="1"/>
              <a:t>verkligen</a:t>
            </a:r>
            <a:r>
              <a:rPr lang="en-US" sz="1500" dirty="0"/>
              <a:t> </a:t>
            </a:r>
            <a:r>
              <a:rPr lang="en-US" sz="1500" dirty="0" err="1"/>
              <a:t>är</a:t>
            </a:r>
            <a:r>
              <a:rPr lang="en-US" sz="1500" dirty="0"/>
              <a:t> </a:t>
            </a:r>
            <a:r>
              <a:rPr lang="en-US" sz="1500" dirty="0" err="1"/>
              <a:t>påkallat</a:t>
            </a:r>
            <a:r>
              <a:rPr lang="en-US" sz="1500" dirty="0"/>
              <a:t>. </a:t>
            </a:r>
            <a:endParaRPr lang="en-US" sz="1500" dirty="0">
              <a:highlight>
                <a:srgbClr val="FFFF00"/>
              </a:highlight>
            </a:endParaRPr>
          </a:p>
          <a:p>
            <a:endParaRPr lang="en-US" sz="1500" dirty="0"/>
          </a:p>
        </p:txBody>
      </p:sp>
      <p:pic>
        <p:nvPicPr>
          <p:cNvPr id="7" name="Platshållare för innehåll 4">
            <a:extLst>
              <a:ext uri="{FF2B5EF4-FFF2-40B4-BE49-F238E27FC236}">
                <a16:creationId xmlns:a16="http://schemas.microsoft.com/office/drawing/2014/main" id="{503659EC-06DE-4680-A21A-1819C2F7FEBA}"/>
              </a:ext>
            </a:extLst>
          </p:cNvPr>
          <p:cNvPicPr>
            <a:picLocks noChangeAspect="1"/>
          </p:cNvPicPr>
          <p:nvPr/>
        </p:nvPicPr>
        <p:blipFill rotWithShape="1">
          <a:blip r:embed="rId2">
            <a:extLst>
              <a:ext uri="{28A0092B-C50C-407E-A947-70E740481C1C}">
                <a14:useLocalDpi xmlns:a14="http://schemas.microsoft.com/office/drawing/2010/main" val="0"/>
              </a:ext>
            </a:extLst>
          </a:blip>
          <a:srcRect l="18456" r="13839"/>
          <a:stretch/>
        </p:blipFill>
        <p:spPr>
          <a:xfrm>
            <a:off x="6175360" y="1733570"/>
            <a:ext cx="4410761" cy="439743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6107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a:extLst>
              <a:ext uri="{FF2B5EF4-FFF2-40B4-BE49-F238E27FC236}">
                <a16:creationId xmlns:a16="http://schemas.microsoft.com/office/drawing/2014/main" id="{503659EC-06DE-4680-A21A-1819C2F7FEBA}"/>
              </a:ext>
            </a:extLst>
          </p:cNvPr>
          <p:cNvPicPr>
            <a:picLocks noChangeAspect="1"/>
          </p:cNvPicPr>
          <p:nvPr/>
        </p:nvPicPr>
        <p:blipFill rotWithShape="1">
          <a:blip r:embed="rId2">
            <a:extLst>
              <a:ext uri="{28A0092B-C50C-407E-A947-70E740481C1C}">
                <a14:useLocalDpi xmlns:a14="http://schemas.microsoft.com/office/drawing/2010/main" val="0"/>
              </a:ext>
            </a:extLst>
          </a:blip>
          <a:srcRect l="18456" r="13839"/>
          <a:stretch/>
        </p:blipFill>
        <p:spPr>
          <a:xfrm>
            <a:off x="6175360" y="1733570"/>
            <a:ext cx="4410761" cy="439743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ittel 1">
            <a:extLst>
              <a:ext uri="{FF2B5EF4-FFF2-40B4-BE49-F238E27FC236}">
                <a16:creationId xmlns:a16="http://schemas.microsoft.com/office/drawing/2014/main" id="{D920DBEC-A3B7-42E9-A6C7-88D17B773DE2}"/>
              </a:ext>
            </a:extLst>
          </p:cNvPr>
          <p:cNvSpPr txBox="1">
            <a:spLocks/>
          </p:cNvSpPr>
          <p:nvPr/>
        </p:nvSpPr>
        <p:spPr>
          <a:xfrm>
            <a:off x="1107104" y="440575"/>
            <a:ext cx="7656022" cy="122649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6600" b="0" kern="1200" spc="-50" baseline="0">
                <a:solidFill>
                  <a:schemeClr val="tx1"/>
                </a:solidFill>
                <a:latin typeface="Arial" panose="020B0604020202020204" pitchFamily="34" charset="0"/>
                <a:ea typeface="+mj-ea"/>
                <a:cs typeface="Arial" panose="020B0604020202020204" pitchFamily="34" charset="0"/>
              </a:defRPr>
            </a:lvl1pPr>
          </a:lstStyle>
          <a:p>
            <a:r>
              <a:rPr lang="en-US" sz="4200" dirty="0"/>
              <a:t>Digital </a:t>
            </a:r>
            <a:r>
              <a:rPr lang="en-US" sz="4200" dirty="0" err="1"/>
              <a:t>tillsyn</a:t>
            </a:r>
            <a:r>
              <a:rPr lang="en-US" sz="4200" dirty="0"/>
              <a:t> </a:t>
            </a:r>
            <a:r>
              <a:rPr lang="en-US" sz="4200" dirty="0" err="1"/>
              <a:t>och</a:t>
            </a:r>
            <a:r>
              <a:rPr lang="en-US" sz="4200" dirty="0"/>
              <a:t> </a:t>
            </a:r>
            <a:r>
              <a:rPr lang="en-US" sz="4200" dirty="0" err="1"/>
              <a:t>monitorering</a:t>
            </a:r>
            <a:endParaRPr lang="en-US" sz="4200" dirty="0"/>
          </a:p>
        </p:txBody>
      </p:sp>
      <p:sp>
        <p:nvSpPr>
          <p:cNvPr id="8" name="Platshållare för innehåll 2">
            <a:extLst>
              <a:ext uri="{FF2B5EF4-FFF2-40B4-BE49-F238E27FC236}">
                <a16:creationId xmlns:a16="http://schemas.microsoft.com/office/drawing/2014/main" id="{B3349B7B-0601-4894-8B48-B9B107B37020}"/>
              </a:ext>
            </a:extLst>
          </p:cNvPr>
          <p:cNvSpPr txBox="1">
            <a:spLocks/>
          </p:cNvSpPr>
          <p:nvPr/>
        </p:nvSpPr>
        <p:spPr>
          <a:xfrm>
            <a:off x="1014153" y="1941874"/>
            <a:ext cx="4368602" cy="3864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400" dirty="0"/>
              <a:t>Digital </a:t>
            </a:r>
            <a:r>
              <a:rPr lang="en-US" sz="1400" dirty="0" err="1"/>
              <a:t>tillsyn</a:t>
            </a:r>
            <a:r>
              <a:rPr lang="en-US" sz="1400" dirty="0"/>
              <a:t> </a:t>
            </a:r>
            <a:r>
              <a:rPr lang="en-US" sz="1400" dirty="0" err="1"/>
              <a:t>kan</a:t>
            </a:r>
            <a:r>
              <a:rPr lang="en-US" sz="1400" dirty="0"/>
              <a:t> </a:t>
            </a:r>
            <a:r>
              <a:rPr lang="en-US" sz="1400" dirty="0" err="1"/>
              <a:t>radikalt</a:t>
            </a:r>
            <a:r>
              <a:rPr lang="en-US" sz="1400" dirty="0"/>
              <a:t> </a:t>
            </a:r>
            <a:r>
              <a:rPr lang="en-US" sz="1400" dirty="0" err="1"/>
              <a:t>förbättra</a:t>
            </a:r>
            <a:r>
              <a:rPr lang="en-US" sz="1400" dirty="0"/>
              <a:t> </a:t>
            </a:r>
            <a:r>
              <a:rPr lang="en-US" sz="1400" dirty="0" err="1"/>
              <a:t>kvalitén</a:t>
            </a:r>
            <a:r>
              <a:rPr lang="en-US" sz="1400" dirty="0"/>
              <a:t> </a:t>
            </a:r>
            <a:r>
              <a:rPr lang="en-US" sz="1400" dirty="0" err="1"/>
              <a:t>för</a:t>
            </a:r>
            <a:r>
              <a:rPr lang="en-US" sz="1400" dirty="0"/>
              <a:t> </a:t>
            </a:r>
            <a:r>
              <a:rPr lang="en-US" sz="1400" dirty="0" err="1"/>
              <a:t>brukarna</a:t>
            </a:r>
            <a:r>
              <a:rPr lang="en-US" sz="1400" dirty="0"/>
              <a:t>, </a:t>
            </a:r>
            <a:r>
              <a:rPr lang="en-US" sz="1400" dirty="0" err="1"/>
              <a:t>frigöra</a:t>
            </a:r>
            <a:r>
              <a:rPr lang="en-US" sz="1400" dirty="0"/>
              <a:t> </a:t>
            </a:r>
            <a:r>
              <a:rPr lang="en-US" sz="1400" dirty="0" err="1"/>
              <a:t>vårdresurser</a:t>
            </a:r>
            <a:r>
              <a:rPr lang="en-US" sz="1400" dirty="0"/>
              <a:t> </a:t>
            </a:r>
            <a:r>
              <a:rPr lang="en-US" sz="1400" dirty="0" err="1"/>
              <a:t>från</a:t>
            </a:r>
            <a:r>
              <a:rPr lang="en-US" sz="1400" dirty="0"/>
              <a:t> </a:t>
            </a:r>
            <a:r>
              <a:rPr lang="en-US" sz="1400" dirty="0" err="1"/>
              <a:t>medarbetare</a:t>
            </a:r>
            <a:r>
              <a:rPr lang="en-US" sz="1400" dirty="0"/>
              <a:t> </a:t>
            </a:r>
            <a:r>
              <a:rPr lang="en-US" sz="1400" dirty="0" err="1"/>
              <a:t>och</a:t>
            </a:r>
            <a:r>
              <a:rPr lang="en-US" sz="1400" dirty="0"/>
              <a:t> </a:t>
            </a:r>
            <a:r>
              <a:rPr lang="en-US" sz="1400" dirty="0" err="1"/>
              <a:t>göra</a:t>
            </a:r>
            <a:r>
              <a:rPr lang="en-US" sz="1400" dirty="0"/>
              <a:t> </a:t>
            </a:r>
            <a:r>
              <a:rPr lang="en-US" sz="1400" dirty="0" err="1"/>
              <a:t>omsorgen</a:t>
            </a:r>
            <a:r>
              <a:rPr lang="en-US" sz="1400" dirty="0"/>
              <a:t> </a:t>
            </a:r>
            <a:r>
              <a:rPr lang="en-US" sz="1400" dirty="0" err="1"/>
              <a:t>ekonomiskt</a:t>
            </a:r>
            <a:r>
              <a:rPr lang="en-US" sz="1400" dirty="0"/>
              <a:t> </a:t>
            </a:r>
            <a:r>
              <a:rPr lang="en-US" sz="1400" dirty="0" err="1"/>
              <a:t>hållbar</a:t>
            </a:r>
            <a:r>
              <a:rPr lang="en-US" sz="1400" dirty="0"/>
              <a:t>. Den </a:t>
            </a:r>
            <a:r>
              <a:rPr lang="en-US" sz="1400" dirty="0" err="1"/>
              <a:t>syftar</a:t>
            </a:r>
            <a:r>
              <a:rPr lang="en-US" sz="1400" dirty="0"/>
              <a:t> </a:t>
            </a:r>
            <a:r>
              <a:rPr lang="en-US" sz="1400" dirty="0" err="1"/>
              <a:t>inte</a:t>
            </a:r>
            <a:r>
              <a:rPr lang="en-US" sz="1400" dirty="0"/>
              <a:t> till </a:t>
            </a:r>
            <a:r>
              <a:rPr lang="en-US" sz="1400" dirty="0" err="1"/>
              <a:t>att</a:t>
            </a:r>
            <a:r>
              <a:rPr lang="en-US" sz="1400" dirty="0"/>
              <a:t> </a:t>
            </a:r>
            <a:r>
              <a:rPr lang="en-US" sz="1400" dirty="0" err="1"/>
              <a:t>ersätta</a:t>
            </a:r>
            <a:r>
              <a:rPr lang="en-US" sz="1400" dirty="0"/>
              <a:t> personal </a:t>
            </a:r>
            <a:r>
              <a:rPr lang="en-US" sz="1400" dirty="0" err="1"/>
              <a:t>och</a:t>
            </a:r>
            <a:r>
              <a:rPr lang="en-US" sz="1400" dirty="0"/>
              <a:t> </a:t>
            </a:r>
            <a:r>
              <a:rPr lang="en-US" sz="1400" dirty="0" err="1"/>
              <a:t>fysisk</a:t>
            </a:r>
            <a:r>
              <a:rPr lang="en-US" sz="1400" dirty="0"/>
              <a:t> </a:t>
            </a:r>
            <a:r>
              <a:rPr lang="en-US" sz="1400" dirty="0" err="1"/>
              <a:t>tillsyn</a:t>
            </a:r>
            <a:r>
              <a:rPr lang="en-US" sz="1400" dirty="0"/>
              <a:t>, </a:t>
            </a:r>
            <a:r>
              <a:rPr lang="en-US" sz="1400" dirty="0" err="1"/>
              <a:t>utan</a:t>
            </a:r>
            <a:r>
              <a:rPr lang="en-US" sz="1400" dirty="0"/>
              <a:t> </a:t>
            </a:r>
            <a:r>
              <a:rPr lang="en-US" sz="1400" dirty="0" err="1"/>
              <a:t>tvärt</a:t>
            </a:r>
            <a:r>
              <a:rPr lang="en-US" sz="1400" dirty="0"/>
              <a:t> om </a:t>
            </a:r>
            <a:r>
              <a:rPr lang="en-US" sz="1400" dirty="0" err="1"/>
              <a:t>att</a:t>
            </a:r>
            <a:r>
              <a:rPr lang="en-US" sz="1400" dirty="0"/>
              <a:t> </a:t>
            </a:r>
            <a:r>
              <a:rPr lang="en-US" sz="1400" dirty="0" err="1"/>
              <a:t>ge</a:t>
            </a:r>
            <a:r>
              <a:rPr lang="en-US" sz="1400" dirty="0"/>
              <a:t> </a:t>
            </a:r>
            <a:r>
              <a:rPr lang="en-US" sz="1400" dirty="0" err="1"/>
              <a:t>personalen</a:t>
            </a:r>
            <a:r>
              <a:rPr lang="en-US" sz="1400" dirty="0"/>
              <a:t> </a:t>
            </a:r>
            <a:r>
              <a:rPr lang="en-US" sz="1400" dirty="0" err="1"/>
              <a:t>bättre</a:t>
            </a:r>
            <a:r>
              <a:rPr lang="en-US" sz="1400" dirty="0"/>
              <a:t> </a:t>
            </a:r>
            <a:r>
              <a:rPr lang="en-US" sz="1400" dirty="0" err="1"/>
              <a:t>verktyg</a:t>
            </a:r>
            <a:r>
              <a:rPr lang="en-US" sz="1400" dirty="0"/>
              <a:t> </a:t>
            </a:r>
            <a:r>
              <a:rPr lang="en-US" sz="1400" dirty="0" err="1"/>
              <a:t>och</a:t>
            </a:r>
            <a:r>
              <a:rPr lang="en-US" sz="1400" dirty="0"/>
              <a:t> </a:t>
            </a:r>
            <a:r>
              <a:rPr lang="en-US" sz="1400" dirty="0" err="1"/>
              <a:t>beslutstöd</a:t>
            </a:r>
            <a:r>
              <a:rPr lang="en-US" sz="1400" dirty="0"/>
              <a:t> </a:t>
            </a:r>
            <a:r>
              <a:rPr lang="en-US" sz="1400" dirty="0" err="1"/>
              <a:t>för</a:t>
            </a:r>
            <a:r>
              <a:rPr lang="en-US" sz="1400" dirty="0"/>
              <a:t> </a:t>
            </a:r>
            <a:r>
              <a:rPr lang="en-US" sz="1400" dirty="0" err="1"/>
              <a:t>hur</a:t>
            </a:r>
            <a:r>
              <a:rPr lang="en-US" sz="1400" dirty="0"/>
              <a:t> </a:t>
            </a:r>
            <a:r>
              <a:rPr lang="en-US" sz="1400" dirty="0" err="1"/>
              <a:t>och</a:t>
            </a:r>
            <a:r>
              <a:rPr lang="en-US" sz="1400" dirty="0"/>
              <a:t> </a:t>
            </a:r>
            <a:r>
              <a:rPr lang="en-US" sz="1400" dirty="0" err="1"/>
              <a:t>när</a:t>
            </a:r>
            <a:r>
              <a:rPr lang="en-US" sz="1400" dirty="0"/>
              <a:t> </a:t>
            </a:r>
            <a:r>
              <a:rPr lang="en-US" sz="1400" dirty="0" err="1"/>
              <a:t>fysiska</a:t>
            </a:r>
            <a:r>
              <a:rPr lang="en-US" sz="1400" dirty="0"/>
              <a:t> </a:t>
            </a:r>
            <a:r>
              <a:rPr lang="en-US" sz="1400" dirty="0" err="1"/>
              <a:t>insatser</a:t>
            </a:r>
            <a:r>
              <a:rPr lang="en-US" sz="1400" dirty="0"/>
              <a:t> </a:t>
            </a:r>
            <a:r>
              <a:rPr lang="en-US" sz="1400" dirty="0" err="1"/>
              <a:t>ska</a:t>
            </a:r>
            <a:r>
              <a:rPr lang="en-US" sz="1400" dirty="0"/>
              <a:t> </a:t>
            </a:r>
            <a:r>
              <a:rPr lang="en-US" sz="1400" dirty="0" err="1"/>
              <a:t>ges</a:t>
            </a:r>
            <a:r>
              <a:rPr lang="en-US" sz="1400" dirty="0"/>
              <a:t>.​</a:t>
            </a:r>
          </a:p>
          <a:p>
            <a:pPr fontAlgn="base"/>
            <a:r>
              <a:rPr lang="en-US" sz="1400" dirty="0"/>
              <a:t>Digital </a:t>
            </a:r>
            <a:r>
              <a:rPr lang="en-US" sz="1400" dirty="0" err="1"/>
              <a:t>monitorering</a:t>
            </a:r>
            <a:r>
              <a:rPr lang="en-US" sz="1400" dirty="0"/>
              <a:t> </a:t>
            </a:r>
            <a:r>
              <a:rPr lang="en-US" sz="1400" dirty="0" err="1"/>
              <a:t>handlar</a:t>
            </a:r>
            <a:r>
              <a:rPr lang="en-US" sz="1400" dirty="0"/>
              <a:t> om </a:t>
            </a:r>
            <a:r>
              <a:rPr lang="en-US" sz="1400" dirty="0" err="1"/>
              <a:t>att</a:t>
            </a:r>
            <a:r>
              <a:rPr lang="en-US" sz="1400" dirty="0"/>
              <a:t> </a:t>
            </a:r>
            <a:r>
              <a:rPr lang="en-US" sz="1400" dirty="0" err="1"/>
              <a:t>undersöka</a:t>
            </a:r>
            <a:r>
              <a:rPr lang="en-US" sz="1400" dirty="0"/>
              <a:t> </a:t>
            </a:r>
            <a:r>
              <a:rPr lang="en-US" sz="1400" dirty="0" err="1"/>
              <a:t>brukarnas</a:t>
            </a:r>
            <a:r>
              <a:rPr lang="en-US" sz="1400" dirty="0"/>
              <a:t> status (ligger de </a:t>
            </a:r>
            <a:r>
              <a:rPr lang="en-US" sz="1400" dirty="0" err="1"/>
              <a:t>i</a:t>
            </a:r>
            <a:r>
              <a:rPr lang="en-US" sz="1400" dirty="0"/>
              <a:t> </a:t>
            </a:r>
            <a:r>
              <a:rPr lang="en-US" sz="1400" dirty="0" err="1"/>
              <a:t>sängen</a:t>
            </a:r>
            <a:r>
              <a:rPr lang="en-US" sz="1400" dirty="0"/>
              <a:t>, </a:t>
            </a:r>
            <a:r>
              <a:rPr lang="en-US" sz="1400" dirty="0" err="1"/>
              <a:t>har</a:t>
            </a:r>
            <a:r>
              <a:rPr lang="en-US" sz="1400" dirty="0"/>
              <a:t> de </a:t>
            </a:r>
            <a:r>
              <a:rPr lang="en-US" sz="1400" dirty="0" err="1"/>
              <a:t>ramlat</a:t>
            </a:r>
            <a:r>
              <a:rPr lang="en-US" sz="1400" dirty="0"/>
              <a:t> </a:t>
            </a:r>
            <a:r>
              <a:rPr lang="en-US" sz="1400" dirty="0" err="1"/>
              <a:t>och</a:t>
            </a:r>
            <a:r>
              <a:rPr lang="en-US" sz="1400" dirty="0"/>
              <a:t> </a:t>
            </a:r>
            <a:r>
              <a:rPr lang="en-US" sz="1400" dirty="0" err="1"/>
              <a:t>så</a:t>
            </a:r>
            <a:r>
              <a:rPr lang="en-US" sz="1400" dirty="0"/>
              <a:t> </a:t>
            </a:r>
            <a:r>
              <a:rPr lang="en-US" sz="1400" dirty="0" err="1"/>
              <a:t>vidare</a:t>
            </a:r>
            <a:r>
              <a:rPr lang="en-US" sz="1400" dirty="0"/>
              <a:t>). Precis </a:t>
            </a:r>
            <a:r>
              <a:rPr lang="en-US" sz="1400" dirty="0" err="1"/>
              <a:t>som</a:t>
            </a:r>
            <a:r>
              <a:rPr lang="en-US" sz="1400" dirty="0"/>
              <a:t> med </a:t>
            </a:r>
            <a:r>
              <a:rPr lang="en-US" sz="1400" dirty="0" err="1"/>
              <a:t>självkörande</a:t>
            </a:r>
            <a:r>
              <a:rPr lang="en-US" sz="1400" dirty="0"/>
              <a:t> </a:t>
            </a:r>
            <a:r>
              <a:rPr lang="en-US" sz="1400" dirty="0" err="1"/>
              <a:t>bilare</a:t>
            </a:r>
            <a:r>
              <a:rPr lang="en-US" sz="1400" dirty="0"/>
              <a:t> </a:t>
            </a:r>
            <a:r>
              <a:rPr lang="en-US" sz="1400" dirty="0" err="1"/>
              <a:t>är</a:t>
            </a:r>
            <a:r>
              <a:rPr lang="en-US" sz="1400" dirty="0"/>
              <a:t> </a:t>
            </a:r>
            <a:r>
              <a:rPr lang="en-US" sz="1400" dirty="0" err="1"/>
              <a:t>inte</a:t>
            </a:r>
            <a:r>
              <a:rPr lang="en-US" sz="1400" dirty="0"/>
              <a:t> </a:t>
            </a:r>
            <a:r>
              <a:rPr lang="en-US" sz="1400" dirty="0" err="1"/>
              <a:t>tekniken</a:t>
            </a:r>
            <a:r>
              <a:rPr lang="en-US" sz="1400" dirty="0"/>
              <a:t> </a:t>
            </a:r>
            <a:r>
              <a:rPr lang="en-US" sz="1400" dirty="0" err="1"/>
              <a:t>tillräckligt</a:t>
            </a:r>
            <a:r>
              <a:rPr lang="en-US" sz="1400" dirty="0"/>
              <a:t> </a:t>
            </a:r>
            <a:r>
              <a:rPr lang="en-US" sz="1400" dirty="0" err="1"/>
              <a:t>tillförlitligt</a:t>
            </a:r>
            <a:r>
              <a:rPr lang="en-US" sz="1400" dirty="0"/>
              <a:t> </a:t>
            </a:r>
            <a:r>
              <a:rPr lang="en-US" sz="1400" dirty="0" err="1"/>
              <a:t>för</a:t>
            </a:r>
            <a:r>
              <a:rPr lang="en-US" sz="1400" dirty="0"/>
              <a:t> </a:t>
            </a:r>
            <a:r>
              <a:rPr lang="en-US" sz="1400" dirty="0" err="1"/>
              <a:t>att</a:t>
            </a:r>
            <a:r>
              <a:rPr lang="en-US" sz="1400" dirty="0"/>
              <a:t> </a:t>
            </a:r>
            <a:r>
              <a:rPr lang="en-US" sz="1400" dirty="0" err="1"/>
              <a:t>sätta</a:t>
            </a:r>
            <a:r>
              <a:rPr lang="en-US" sz="1400" dirty="0"/>
              <a:t> </a:t>
            </a:r>
            <a:r>
              <a:rPr lang="en-US" sz="1400" dirty="0" err="1"/>
              <a:t>likhetstecken</a:t>
            </a:r>
            <a:r>
              <a:rPr lang="en-US" sz="1400" dirty="0"/>
              <a:t> </a:t>
            </a:r>
            <a:r>
              <a:rPr lang="en-US" sz="1400" dirty="0" err="1"/>
              <a:t>mellan</a:t>
            </a:r>
            <a:r>
              <a:rPr lang="en-US" sz="1400" dirty="0"/>
              <a:t> </a:t>
            </a:r>
            <a:r>
              <a:rPr lang="en-US" sz="1400" dirty="0" err="1"/>
              <a:t>monitorering</a:t>
            </a:r>
            <a:r>
              <a:rPr lang="en-US" sz="1400" dirty="0"/>
              <a:t> </a:t>
            </a:r>
            <a:r>
              <a:rPr lang="en-US" sz="1400" dirty="0" err="1"/>
              <a:t>och</a:t>
            </a:r>
            <a:r>
              <a:rPr lang="en-US" sz="1400" dirty="0"/>
              <a:t> </a:t>
            </a:r>
            <a:r>
              <a:rPr lang="en-US" sz="1400" dirty="0" err="1"/>
              <a:t>visuell</a:t>
            </a:r>
            <a:r>
              <a:rPr lang="en-US" sz="1400" dirty="0"/>
              <a:t> </a:t>
            </a:r>
            <a:r>
              <a:rPr lang="en-US" sz="1400" dirty="0" err="1"/>
              <a:t>tillsyn</a:t>
            </a:r>
            <a:r>
              <a:rPr lang="en-US" sz="1400" dirty="0"/>
              <a:t>. </a:t>
            </a:r>
            <a:r>
              <a:rPr lang="en-US" sz="1400" u="sng" dirty="0"/>
              <a:t>Digital </a:t>
            </a:r>
            <a:r>
              <a:rPr lang="en-US" sz="1400" u="sng" dirty="0" err="1"/>
              <a:t>visuell</a:t>
            </a:r>
            <a:r>
              <a:rPr lang="en-US" sz="1400" u="sng" dirty="0"/>
              <a:t> </a:t>
            </a:r>
            <a:r>
              <a:rPr lang="en-US" sz="1400" u="sng" dirty="0" err="1"/>
              <a:t>tillsyn</a:t>
            </a:r>
            <a:r>
              <a:rPr lang="en-US" sz="1400" u="sng" dirty="0"/>
              <a:t> </a:t>
            </a:r>
            <a:r>
              <a:rPr lang="en-US" sz="1400" u="sng" dirty="0" err="1"/>
              <a:t>kräver</a:t>
            </a:r>
            <a:r>
              <a:rPr lang="en-US" sz="1400" u="sng" dirty="0"/>
              <a:t> </a:t>
            </a:r>
            <a:r>
              <a:rPr lang="en-US" sz="1400" u="sng" dirty="0" err="1"/>
              <a:t>därför</a:t>
            </a:r>
            <a:r>
              <a:rPr lang="en-US" sz="1400" u="sng" dirty="0"/>
              <a:t> </a:t>
            </a:r>
            <a:r>
              <a:rPr lang="en-US" sz="1400" u="sng" dirty="0" err="1"/>
              <a:t>att</a:t>
            </a:r>
            <a:r>
              <a:rPr lang="en-US" sz="1400" u="sng" dirty="0"/>
              <a:t>  </a:t>
            </a:r>
            <a:r>
              <a:rPr lang="en-US" sz="1400" u="sng" dirty="0" err="1"/>
              <a:t>systemet</a:t>
            </a:r>
            <a:r>
              <a:rPr lang="en-US" sz="1400" u="sng" dirty="0"/>
              <a:t> </a:t>
            </a:r>
            <a:r>
              <a:rPr lang="en-US" sz="1400" u="sng" dirty="0" err="1"/>
              <a:t>inkluderar</a:t>
            </a:r>
            <a:r>
              <a:rPr lang="en-US" sz="1400" u="sng" dirty="0"/>
              <a:t> </a:t>
            </a:r>
            <a:r>
              <a:rPr lang="en-US" sz="1400" u="sng" dirty="0" err="1"/>
              <a:t>möjligheten</a:t>
            </a:r>
            <a:r>
              <a:rPr lang="en-US" sz="1400" u="sng" dirty="0"/>
              <a:t> </a:t>
            </a:r>
            <a:r>
              <a:rPr lang="en-US" sz="1400" u="sng" dirty="0" err="1"/>
              <a:t>att</a:t>
            </a:r>
            <a:r>
              <a:rPr lang="en-US" sz="1400" u="sng" dirty="0"/>
              <a:t> </a:t>
            </a:r>
            <a:r>
              <a:rPr lang="en-US" sz="1400" u="sng" dirty="0" err="1"/>
              <a:t>göra</a:t>
            </a:r>
            <a:r>
              <a:rPr lang="en-US" sz="1400" u="sng" dirty="0"/>
              <a:t> </a:t>
            </a:r>
            <a:r>
              <a:rPr lang="en-US" sz="1400" u="sng" dirty="0" err="1"/>
              <a:t>anonymiserande</a:t>
            </a:r>
            <a:r>
              <a:rPr lang="en-US" sz="1400" u="sng" dirty="0"/>
              <a:t> </a:t>
            </a:r>
            <a:r>
              <a:rPr lang="en-US" sz="1400" u="sng" dirty="0" err="1"/>
              <a:t>visuell</a:t>
            </a:r>
            <a:r>
              <a:rPr lang="en-US" sz="1400" u="sng" dirty="0"/>
              <a:t> </a:t>
            </a:r>
            <a:r>
              <a:rPr lang="en-US" sz="1400" u="sng" dirty="0" err="1"/>
              <a:t>och</a:t>
            </a:r>
            <a:r>
              <a:rPr lang="en-US" sz="1400" u="sng" dirty="0"/>
              <a:t> </a:t>
            </a:r>
            <a:r>
              <a:rPr lang="en-US" sz="1400" u="sng" dirty="0" err="1"/>
              <a:t>auditiv</a:t>
            </a:r>
            <a:r>
              <a:rPr lang="en-US" sz="1400" u="sng" dirty="0"/>
              <a:t> </a:t>
            </a:r>
            <a:r>
              <a:rPr lang="en-US" sz="1400" u="sng" dirty="0" err="1"/>
              <a:t>manuell</a:t>
            </a:r>
            <a:r>
              <a:rPr lang="en-US" sz="1400" u="sng" dirty="0"/>
              <a:t> </a:t>
            </a:r>
            <a:r>
              <a:rPr lang="en-US" sz="1400" u="sng" dirty="0" err="1"/>
              <a:t>tillsyn</a:t>
            </a:r>
            <a:r>
              <a:rPr lang="en-US" sz="1400" u="sng" dirty="0"/>
              <a:t> </a:t>
            </a:r>
            <a:r>
              <a:rPr lang="en-US" sz="1400" u="sng" dirty="0" err="1"/>
              <a:t>när</a:t>
            </a:r>
            <a:r>
              <a:rPr lang="en-US" sz="1400" u="sng" dirty="0"/>
              <a:t> </a:t>
            </a:r>
            <a:r>
              <a:rPr lang="en-US" sz="1400" u="sng" dirty="0" err="1"/>
              <a:t>digitalt</a:t>
            </a:r>
            <a:r>
              <a:rPr lang="en-US" sz="1400" u="sng" dirty="0"/>
              <a:t> </a:t>
            </a:r>
            <a:r>
              <a:rPr lang="en-US" sz="1400" u="sng" dirty="0" err="1"/>
              <a:t>monitorerande</a:t>
            </a:r>
            <a:r>
              <a:rPr lang="en-US" sz="1400" u="sng" dirty="0"/>
              <a:t> </a:t>
            </a:r>
            <a:r>
              <a:rPr lang="en-US" sz="1400" u="sng" dirty="0" err="1"/>
              <a:t>sensorer</a:t>
            </a:r>
            <a:r>
              <a:rPr lang="en-US" sz="1400" u="sng" dirty="0"/>
              <a:t> </a:t>
            </a:r>
            <a:r>
              <a:rPr lang="en-US" sz="1400" u="sng" dirty="0" err="1"/>
              <a:t>ger</a:t>
            </a:r>
            <a:r>
              <a:rPr lang="en-US" sz="1400" u="sng" dirty="0"/>
              <a:t> </a:t>
            </a:r>
            <a:r>
              <a:rPr lang="en-US" sz="1400" u="sng" dirty="0" err="1"/>
              <a:t>utslag</a:t>
            </a:r>
            <a:r>
              <a:rPr lang="en-US" sz="1400" u="sng" dirty="0"/>
              <a:t>, vid </a:t>
            </a:r>
            <a:r>
              <a:rPr lang="en-US" sz="1400" u="sng" dirty="0" err="1"/>
              <a:t>bestämda</a:t>
            </a:r>
            <a:r>
              <a:rPr lang="en-US" sz="1400" u="sng" dirty="0"/>
              <a:t> </a:t>
            </a:r>
            <a:r>
              <a:rPr lang="en-US" sz="1400" u="sng" dirty="0" err="1"/>
              <a:t>tidpunkter</a:t>
            </a:r>
            <a:r>
              <a:rPr lang="en-US" sz="1400" u="sng" dirty="0"/>
              <a:t> </a:t>
            </a:r>
            <a:r>
              <a:rPr lang="en-US" sz="1400" u="sng" dirty="0" err="1"/>
              <a:t>eller</a:t>
            </a:r>
            <a:r>
              <a:rPr lang="en-US" sz="1400" u="sng" dirty="0"/>
              <a:t> vid </a:t>
            </a:r>
            <a:r>
              <a:rPr lang="en-US" sz="1400" u="sng" dirty="0" err="1"/>
              <a:t>misstanke</a:t>
            </a:r>
            <a:r>
              <a:rPr lang="en-US" sz="1400" u="sng" dirty="0"/>
              <a:t> om </a:t>
            </a:r>
            <a:r>
              <a:rPr lang="en-US" sz="1400" u="sng" dirty="0" err="1"/>
              <a:t>att</a:t>
            </a:r>
            <a:r>
              <a:rPr lang="en-US" sz="1400" u="sng" dirty="0"/>
              <a:t> </a:t>
            </a:r>
            <a:r>
              <a:rPr lang="en-US" sz="1400" u="sng" dirty="0" err="1"/>
              <a:t>något</a:t>
            </a:r>
            <a:r>
              <a:rPr lang="en-US" sz="1400" u="sng" dirty="0"/>
              <a:t> </a:t>
            </a:r>
            <a:r>
              <a:rPr lang="en-US" sz="1400" u="sng" dirty="0" err="1"/>
              <a:t>inte</a:t>
            </a:r>
            <a:r>
              <a:rPr lang="en-US" sz="1400" u="sng" dirty="0"/>
              <a:t> </a:t>
            </a:r>
            <a:r>
              <a:rPr lang="en-US" sz="1400" u="sng" dirty="0" err="1"/>
              <a:t>står</a:t>
            </a:r>
            <a:r>
              <a:rPr lang="en-US" sz="1400" u="sng" dirty="0"/>
              <a:t> </a:t>
            </a:r>
            <a:r>
              <a:rPr lang="en-US" sz="1400" u="sng" dirty="0" err="1"/>
              <a:t>rätt</a:t>
            </a:r>
            <a:r>
              <a:rPr lang="en-US" sz="1400" u="sng" dirty="0"/>
              <a:t> till. </a:t>
            </a:r>
            <a:r>
              <a:rPr lang="en-US" sz="1400" dirty="0"/>
              <a:t>​</a:t>
            </a:r>
          </a:p>
        </p:txBody>
      </p:sp>
    </p:spTree>
    <p:extLst>
      <p:ext uri="{BB962C8B-B14F-4D97-AF65-F5344CB8AC3E}">
        <p14:creationId xmlns:p14="http://schemas.microsoft.com/office/powerpoint/2010/main" val="190655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DAA5AC0-FF8C-497F-8FF3-E595D058F5C6}"/>
              </a:ext>
            </a:extLst>
          </p:cNvPr>
          <p:cNvSpPr/>
          <p:nvPr/>
        </p:nvSpPr>
        <p:spPr>
          <a:xfrm>
            <a:off x="681648" y="1155834"/>
            <a:ext cx="11510352" cy="2578142"/>
          </a:xfrm>
          <a:prstGeom prst="rect">
            <a:avLst/>
          </a:prstGeom>
        </p:spPr>
        <p:txBody>
          <a:bodyPr wrap="square">
            <a:spAutoFit/>
          </a:bodyPr>
          <a:lstStyle/>
          <a:p>
            <a:r>
              <a:rPr lang="sv-SE" sz="3200" b="1" dirty="0">
                <a:solidFill>
                  <a:schemeClr val="accent1"/>
                </a:solidFill>
                <a:latin typeface="Source Sans Pro" panose="020B0503030403020204" pitchFamily="34" charset="0"/>
                <a:ea typeface="Source Sans Pro" panose="020B0503030403020204" pitchFamily="34" charset="0"/>
              </a:rPr>
              <a:t>Utmaningar vid införande</a:t>
            </a:r>
          </a:p>
          <a:p>
            <a:r>
              <a:rPr lang="sv-SE" sz="2800" dirty="0">
                <a:effectLst/>
                <a:latin typeface="Source Sans Pro" panose="020B0503030403020204" pitchFamily="34" charset="0"/>
                <a:ea typeface="Source Sans Pro" panose="020B0503030403020204" pitchFamily="34" charset="0"/>
              </a:rPr>
              <a:t> </a:t>
            </a:r>
            <a:r>
              <a:rPr lang="sv-SE" sz="2800" b="1" dirty="0">
                <a:effectLst/>
                <a:latin typeface="Source Sans Pro" panose="020B0503030403020204" pitchFamily="34" charset="0"/>
                <a:ea typeface="Source Sans Pro" panose="020B0503030403020204" pitchFamily="34" charset="0"/>
              </a:rPr>
              <a:t>  </a:t>
            </a:r>
          </a:p>
          <a:p>
            <a:pPr marL="342900" indent="-342900">
              <a:lnSpc>
                <a:spcPct val="105000"/>
              </a:lnSpc>
              <a:spcAft>
                <a:spcPts val="800"/>
              </a:spcAft>
              <a:buFont typeface="Symbol" panose="05050102010706020507" pitchFamily="18" charset="2"/>
              <a:buChar char=""/>
            </a:pPr>
            <a:r>
              <a:rPr lang="sv-SE" sz="2800">
                <a:latin typeface="Source Sans Pro" panose="020B0503030403020204" pitchFamily="34" charset="0"/>
                <a:ea typeface="Source Sans Pro" panose="020B0503030403020204" pitchFamily="34" charset="0"/>
              </a:rPr>
              <a:t>IT-infrastruktur </a:t>
            </a:r>
            <a:r>
              <a:rPr lang="sv-SE" sz="2800" dirty="0">
                <a:latin typeface="Source Sans Pro" panose="020B0503030403020204" pitchFamily="34" charset="0"/>
                <a:ea typeface="Source Sans Pro" panose="020B0503030403020204" pitchFamily="34" charset="0"/>
              </a:rPr>
              <a:t>(Interna och externa)</a:t>
            </a:r>
          </a:p>
          <a:p>
            <a:pPr marL="342900" lvl="0" indent="-342900">
              <a:lnSpc>
                <a:spcPct val="105000"/>
              </a:lnSpc>
              <a:spcAft>
                <a:spcPts val="800"/>
              </a:spcAft>
              <a:buFont typeface="Symbol" panose="05050102010706020507" pitchFamily="18" charset="2"/>
              <a:buChar char=""/>
            </a:pPr>
            <a:r>
              <a:rPr lang="sv-SE" sz="2800" dirty="0">
                <a:latin typeface="Source Sans Pro" panose="020B0503030403020204" pitchFamily="34" charset="0"/>
                <a:ea typeface="Source Sans Pro" panose="020B0503030403020204" pitchFamily="34" charset="0"/>
              </a:rPr>
              <a:t>Kunskap i hantering av mobiltelefoner</a:t>
            </a:r>
          </a:p>
          <a:p>
            <a:pPr marL="342900" lvl="0" indent="-342900">
              <a:lnSpc>
                <a:spcPct val="105000"/>
              </a:lnSpc>
              <a:spcAft>
                <a:spcPts val="800"/>
              </a:spcAft>
              <a:buFont typeface="Symbol" panose="05050102010706020507" pitchFamily="18" charset="2"/>
              <a:buChar char=""/>
            </a:pPr>
            <a:r>
              <a:rPr lang="sv-SE" sz="2800" dirty="0">
                <a:latin typeface="Source Sans Pro" panose="020B0503030403020204" pitchFamily="34" charset="0"/>
                <a:ea typeface="Source Sans Pro" panose="020B0503030403020204" pitchFamily="34" charset="0"/>
              </a:rPr>
              <a:t>Placering av sensorerna i lägenheter  </a:t>
            </a:r>
            <a:r>
              <a:rPr lang="sv-SE" sz="2800" b="1" dirty="0">
                <a:effectLst/>
                <a:latin typeface="Source Sans Pro" panose="020B0503030403020204" pitchFamily="34" charset="0"/>
                <a:ea typeface="Source Sans Pro" panose="020B0503030403020204" pitchFamily="34" charset="0"/>
              </a:rPr>
              <a:t>                                         </a:t>
            </a:r>
            <a:endParaRPr lang="sv-SE" sz="280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55050644"/>
      </p:ext>
    </p:extLst>
  </p:cSld>
  <p:clrMapOvr>
    <a:masterClrMapping/>
  </p:clrMapOvr>
</p:sld>
</file>

<file path=ppt/theme/theme1.xml><?xml version="1.0" encoding="utf-8"?>
<a:theme xmlns:a="http://schemas.openxmlformats.org/drawingml/2006/main" name="Återblick">
  <a:themeElements>
    <a:clrScheme name="Åter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686</TotalTime>
  <Words>819</Words>
  <Application>Microsoft Office PowerPoint</Application>
  <PresentationFormat>Widescreen</PresentationFormat>
  <Paragraphs>55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Återblick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Täby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Bakgrund Sjuksköterska IT-tekniker Biträdande chef Utvecklingsledare</dc:title>
  <dc:creator>Lee Matturi</dc:creator>
  <cp:lastModifiedBy>Lee Matturi</cp:lastModifiedBy>
  <cp:revision>30</cp:revision>
  <cp:lastPrinted>2021-12-03T07:12:06Z</cp:lastPrinted>
  <dcterms:created xsi:type="dcterms:W3CDTF">2021-12-01T14:08:38Z</dcterms:created>
  <dcterms:modified xsi:type="dcterms:W3CDTF">2022-05-10T11:56:01Z</dcterms:modified>
</cp:coreProperties>
</file>