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3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4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5.xml" ContentType="application/vnd.openxmlformats-officedocument.theme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theme/theme6.xml" ContentType="application/vnd.openxmlformats-officedocument.theme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8" r:id="rId5"/>
    <p:sldMasterId id="2147483716" r:id="rId6"/>
    <p:sldMasterId id="2147483744" r:id="rId7"/>
    <p:sldMasterId id="2147483772" r:id="rId8"/>
    <p:sldMasterId id="2147483800" r:id="rId9"/>
    <p:sldMasterId id="2147483828" r:id="rId10"/>
  </p:sldMasterIdLst>
  <p:notesMasterIdLst>
    <p:notesMasterId r:id="rId27"/>
  </p:notes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6" r:id="rId18"/>
    <p:sldId id="265" r:id="rId19"/>
    <p:sldId id="267" r:id="rId20"/>
    <p:sldId id="268" r:id="rId21"/>
    <p:sldId id="272" r:id="rId22"/>
    <p:sldId id="269" r:id="rId23"/>
    <p:sldId id="270" r:id="rId24"/>
    <p:sldId id="273" r:id="rId25"/>
    <p:sldId id="263" r:id="rId2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ED46B-C624-4A49-89C6-E56292535BC3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4B112-3A5D-4E2D-BCBA-8943347368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9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1FEFD6A9-06AE-4A66-8BF8-D0B7C5E88A0F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499056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fld id="{B84F4812-9437-47AF-A143-1DE791788690}" type="datetime1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9D1A0C1B-9A8D-44BF-9B92-3084381E2F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09"/>
          <a:stretch/>
        </p:blipFill>
        <p:spPr>
          <a:xfrm>
            <a:off x="8482405" y="223128"/>
            <a:ext cx="3493595" cy="58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84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01B5D9F-8D05-479B-86C4-3BAB7721BA0A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211A-16CA-483E-80AC-79CAFF1422D4}" type="datetime1">
              <a:rPr lang="sv-SE" smtClean="0"/>
              <a:t>2022-05-06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10528994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E5132E9-0730-40A6-B557-804382A5B646}"/>
              </a:ext>
            </a:extLst>
          </p:cNvPr>
          <p:cNvSpPr/>
          <p:nvPr/>
        </p:nvSpPr>
        <p:spPr>
          <a:xfrm>
            <a:off x="8201324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CC0DD2-EB4D-4BC9-BC0E-A8F0C1C0F03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11270A0-0B55-4581-B570-39ABC56C416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201324" y="2046078"/>
            <a:ext cx="3776401" cy="4090121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51760272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D4744B3-B0B0-4BD6-AFDE-3AC1527FC450}"/>
              </a:ext>
            </a:extLst>
          </p:cNvPr>
          <p:cNvSpPr/>
          <p:nvPr/>
        </p:nvSpPr>
        <p:spPr>
          <a:xfrm>
            <a:off x="4208400" y="2045870"/>
            <a:ext cx="7772893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C1F26A-AEA5-48AC-92EB-79F39D815A1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08400" y="2045870"/>
            <a:ext cx="7772893" cy="4089600"/>
          </a:xfrm>
          <a:noFill/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57621405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F9B6523-9319-47EE-BA0E-11B95600951D}"/>
              </a:ext>
            </a:extLst>
          </p:cNvPr>
          <p:cNvSpPr/>
          <p:nvPr/>
        </p:nvSpPr>
        <p:spPr>
          <a:xfrm>
            <a:off x="226343" y="2045870"/>
            <a:ext cx="11754951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4716AA-2057-4265-BB04-24AC866B261F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11754951" cy="4089600"/>
          </a:xfrm>
          <a:noFill/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88756922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1318CA-6F58-48DD-97C6-378F266789F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4" y="2046288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877190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76E97F0B-D77F-4223-9634-8DA9CC21710F}"/>
              </a:ext>
            </a:extLst>
          </p:cNvPr>
          <p:cNvSpPr/>
          <p:nvPr/>
        </p:nvSpPr>
        <p:spPr>
          <a:xfrm>
            <a:off x="226342" y="2046288"/>
            <a:ext cx="5767200" cy="1936493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C98AEA-45B6-45CD-811D-3646577BD4B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C783270-78FB-44DE-B3CF-214AF6E7CB4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226343" y="2046288"/>
            <a:ext cx="5767200" cy="1936493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1593124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C846-8457-4EC2-B5C1-17731033C28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201323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162103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5D78484-3B5F-465D-B725-D3BE6D9CC8E9}"/>
              </a:ext>
            </a:extLst>
          </p:cNvPr>
          <p:cNvSpPr/>
          <p:nvPr/>
        </p:nvSpPr>
        <p:spPr>
          <a:xfrm>
            <a:off x="8201323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96A98-88C1-42AE-87DE-EDB85CC17F51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E10710B-E6A0-4400-9188-D0E0C590305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201323" y="2046078"/>
            <a:ext cx="3776401" cy="4090121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16363926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6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783C65-D853-429C-92BD-83A60E8D592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926368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57D8B48B-77D5-4E7B-9BA9-9EA4D856EAA2}"/>
              </a:ext>
            </a:extLst>
          </p:cNvPr>
          <p:cNvSpPr/>
          <p:nvPr/>
        </p:nvSpPr>
        <p:spPr>
          <a:xfrm>
            <a:off x="232560" y="2046077"/>
            <a:ext cx="3776400" cy="1936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D75367-8D89-4363-A34D-F73980C6F51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E8DABAE-EC87-4F26-B4F1-8FF1631C4A8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2560" y="2046077"/>
            <a:ext cx="3776400" cy="1936800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23682838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1FEFD6A9-06AE-4A66-8BF8-D0B7C5E88A0F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499056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C6D56E-5FAE-4CDC-9DDE-243FD255E91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9D1A0C1B-9A8D-44BF-9B92-3084381E2F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09"/>
          <a:stretch/>
        </p:blipFill>
        <p:spPr>
          <a:xfrm>
            <a:off x="8482405" y="223128"/>
            <a:ext cx="3493595" cy="58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7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9"/>
            <a:ext cx="11760001" cy="5921485"/>
          </a:xfrm>
          <a:solidFill>
            <a:schemeClr val="bg1">
              <a:lumMod val="75000"/>
            </a:schemeClr>
          </a:solidFill>
        </p:spPr>
        <p:txBody>
          <a:bodyPr lIns="360000" tIns="90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1D08-0E72-4151-8166-B35B83E936F0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41357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EFB123-F9EC-4015-B6F1-7CADECEE3A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B32048-1431-46B7-A822-038AB7ADD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00" y="2990033"/>
            <a:ext cx="11346055" cy="314625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2FE022-7FCF-4728-8BFC-E85CD787C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410362-3BD6-4A3C-BF49-480E6E0E692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EFE7A3-C7DE-47B8-969B-6CD2DC73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149FFA-A887-41F8-B477-A2B4A5D2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02273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1C30AE-225F-4381-93DA-90EDE6E006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916312-14CD-458B-A664-3E2013722CC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BD8157-6EDB-4919-A172-1956C340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757C06-7D87-43BF-BDC0-4AEBA9F32E7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A948F8-4476-4409-AC2C-38366920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F3F202-D536-4BDC-88A5-B9E14372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68795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10B30C-9555-492B-8A99-991FAA668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8800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620B923-ED04-4453-AB31-FBA46DE65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7105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9AAAD-6E78-4A30-916D-823AEEA589FA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122627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361146-B88D-42E8-94A6-E712D73C9F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99508E-D641-41AE-863A-3126A8344C5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8799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</a:t>
            </a:r>
            <a:r>
              <a:rPr lang="sv-SE" dirty="0" err="1"/>
              <a:t>undrrubrik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2B1A253-5C14-40F9-981A-DB980EC93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799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0356164-3DD3-4B99-A8BF-0D7BB734311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07105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66CCCC9-1135-4510-8C84-5FCE53917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7105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DB6CDF7-53BA-4FF2-92CF-DC0878ED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DBA615-4B44-47FA-8083-7BBFB2C435D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447C9F7-4FBC-4EF1-B43E-C591C2A2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B090D83-E506-4FB0-AEF5-77FF848F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871224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A12EE7-C609-4089-90F9-B2C412D925F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28849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43D7615-9DFB-43D0-A05D-2EDD01AC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07294C-1D5C-4638-AA64-C3C9DBBCF4CD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F0AB75D-63E5-4AF8-995A-4CDAA380C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BCA2383-CB9F-40C7-9C1D-B965DDF8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30311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helsides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5FA4A47-DE96-432F-B3FA-95F9E602F6F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8"/>
            <a:ext cx="11760001" cy="5921485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252445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7767B-AE50-48FA-AD0E-31651FA6FD07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9F76A62C-FBD3-456B-865D-488288EF03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81600" y="223200"/>
            <a:ext cx="3492000" cy="589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364329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B76998-A1A8-42D3-828C-24F63E0B146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64176663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01B5D9F-8D05-479B-86C4-3BAB7721BA0A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B93805-CB2D-4016-8873-4EBAC86B35E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7211342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9"/>
            <a:ext cx="11760001" cy="5921485"/>
          </a:xfrm>
          <a:solidFill>
            <a:schemeClr val="bg1">
              <a:lumMod val="75000"/>
            </a:schemeClr>
          </a:solidFill>
        </p:spPr>
        <p:txBody>
          <a:bodyPr lIns="360000" tIns="90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9CE2AF-CB7D-4844-8B47-6521409C97EA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4377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70"/>
            <a:ext cx="117600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7F22-5D81-493F-AE01-B2117C596274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66815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70"/>
            <a:ext cx="117600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175B9B-FFA5-4B7D-B561-ADBFF0E4A1A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891273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2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08FD3FE7-D5F4-4CDC-BC1A-36D30F6125CD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DE95AF-78B4-46F4-9E93-26C62BD6EEE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2677" y="216000"/>
            <a:ext cx="5863323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7231BDE-7787-4A54-8026-2A3C13EE0E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799" y="2991601"/>
            <a:ext cx="5580000" cy="289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0609883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1F28770-97A3-4D43-B559-FDCC4EF42093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4165DB-1AD2-4FEA-9544-37D8B2000CF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0399" y="216000"/>
            <a:ext cx="3915601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42E65F2-2C63-4EFA-9C18-7496022196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0" y="2991600"/>
            <a:ext cx="7506524" cy="289111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8712161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2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83D153A3-1F89-48CD-B56E-039631F44FAC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799" y="381600"/>
            <a:ext cx="3592453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F690E-6981-4566-B752-9A527782258F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139653" y="216000"/>
            <a:ext cx="7836348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B6594BA-FE78-43C3-845D-3F233BB756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1" y="2991599"/>
            <a:ext cx="3592454" cy="289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7481339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6DBBD-3AC6-4CBF-AD53-3D9E9210FDE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28C42537-E65F-498F-915E-F4951BEB0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3" y="2045870"/>
            <a:ext cx="57672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9936111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BCAA64-2558-4B0F-8054-DB6071A763DB}"/>
              </a:ext>
            </a:extLst>
          </p:cNvPr>
          <p:cNvSpPr/>
          <p:nvPr/>
        </p:nvSpPr>
        <p:spPr>
          <a:xfrm>
            <a:off x="226343" y="2045870"/>
            <a:ext cx="5767200" cy="409213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3D5A2-A4B5-47D8-AD41-E9F69034588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5767200" cy="4092130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30767843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01324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518BBB-82C2-4283-AB3A-C1609F1B236D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r>
              <a:rPr lang="sv-SE" dirty="0"/>
              <a:t> 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3096784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E5132E9-0730-40A6-B557-804382A5B646}"/>
              </a:ext>
            </a:extLst>
          </p:cNvPr>
          <p:cNvSpPr/>
          <p:nvPr/>
        </p:nvSpPr>
        <p:spPr>
          <a:xfrm>
            <a:off x="8201324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EA95BC-0CF6-4F1A-A554-A7CAF691672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11270A0-0B55-4581-B570-39ABC56C416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201324" y="2046078"/>
            <a:ext cx="3776401" cy="4090121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60163121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D4744B3-B0B0-4BD6-AFDE-3AC1527FC450}"/>
              </a:ext>
            </a:extLst>
          </p:cNvPr>
          <p:cNvSpPr/>
          <p:nvPr/>
        </p:nvSpPr>
        <p:spPr>
          <a:xfrm>
            <a:off x="4208400" y="2045870"/>
            <a:ext cx="7772893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1B5FB9-131E-430F-9F3D-386D4A29F42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08400" y="2045870"/>
            <a:ext cx="7772893" cy="4089600"/>
          </a:xfrm>
          <a:noFill/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1659874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F9B6523-9319-47EE-BA0E-11B95600951D}"/>
              </a:ext>
            </a:extLst>
          </p:cNvPr>
          <p:cNvSpPr/>
          <p:nvPr/>
        </p:nvSpPr>
        <p:spPr>
          <a:xfrm>
            <a:off x="226343" y="2045870"/>
            <a:ext cx="11754951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9D21CD-CDDD-4625-9EB2-A1C7E6738536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11754951" cy="4089600"/>
          </a:xfrm>
          <a:noFill/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28140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2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08FD3FE7-D5F4-4CDC-BC1A-36D30F6125CD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4A8F-7F68-4BE8-A481-629196478256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2677" y="216000"/>
            <a:ext cx="5863323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7231BDE-7787-4A54-8026-2A3C13EE0E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799" y="2991601"/>
            <a:ext cx="5580000" cy="289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578315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373359-4F8F-4D80-B990-37085D2AC29A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4" y="2046288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744395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76E97F0B-D77F-4223-9634-8DA9CC21710F}"/>
              </a:ext>
            </a:extLst>
          </p:cNvPr>
          <p:cNvSpPr/>
          <p:nvPr/>
        </p:nvSpPr>
        <p:spPr>
          <a:xfrm>
            <a:off x="226342" y="2046288"/>
            <a:ext cx="5767200" cy="1936493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59EE8E-CD26-403D-91C2-FFD17757597F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C783270-78FB-44DE-B3CF-214AF6E7CB4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226343" y="2046288"/>
            <a:ext cx="5767200" cy="1936493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417649311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CBE502-8B23-44DB-82D3-F80228337DB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201323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854124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5D78484-3B5F-465D-B725-D3BE6D9CC8E9}"/>
              </a:ext>
            </a:extLst>
          </p:cNvPr>
          <p:cNvSpPr/>
          <p:nvPr/>
        </p:nvSpPr>
        <p:spPr>
          <a:xfrm>
            <a:off x="8201323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D74BC4-1ACA-47B2-A985-0F11A325C5D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E10710B-E6A0-4400-9188-D0E0C590305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201323" y="2046078"/>
            <a:ext cx="3776401" cy="4090121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003630571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6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55885E-41F3-42A3-A1B7-2E66CC56ECDC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1691459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57D8B48B-77D5-4E7B-9BA9-9EA4D856EAA2}"/>
              </a:ext>
            </a:extLst>
          </p:cNvPr>
          <p:cNvSpPr/>
          <p:nvPr/>
        </p:nvSpPr>
        <p:spPr>
          <a:xfrm>
            <a:off x="232560" y="2046077"/>
            <a:ext cx="3776400" cy="1936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B371A8-72EC-461B-AEAD-D1829ECFC09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E8DABAE-EC87-4F26-B4F1-8FF1631C4A8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2560" y="2046077"/>
            <a:ext cx="3776400" cy="1936800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576189604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1FEFD6A9-06AE-4A66-8BF8-D0B7C5E88A0F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499056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4F30E9-C506-431B-96EE-056D86CBEB9A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9D1A0C1B-9A8D-44BF-9B92-3084381E2F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09"/>
          <a:stretch/>
        </p:blipFill>
        <p:spPr>
          <a:xfrm>
            <a:off x="8482405" y="223128"/>
            <a:ext cx="3493595" cy="58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00395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EFB123-F9EC-4015-B6F1-7CADECEE3A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B32048-1431-46B7-A822-038AB7ADD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00" y="2990033"/>
            <a:ext cx="11346055" cy="314625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2FE022-7FCF-4728-8BFC-E85CD787C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4A270A-A2C3-4364-A31D-8CF640E6C7B5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EFE7A3-C7DE-47B8-969B-6CD2DC73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149FFA-A887-41F8-B477-A2B4A5D2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60930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1C30AE-225F-4381-93DA-90EDE6E006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916312-14CD-458B-A664-3E2013722CC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BD8157-6EDB-4919-A172-1956C340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B0B4CE-156D-4C29-AB94-CE89408B046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A948F8-4476-4409-AC2C-38366920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F3F202-D536-4BDC-88A5-B9E14372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955260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10B30C-9555-492B-8A99-991FAA668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8800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620B923-ED04-4453-AB31-FBA46DE65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7105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8562B-9EF2-4427-80A6-7905212EA111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6065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1F28770-97A3-4D43-B559-FDCC4EF42093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1149-6BE5-49FB-916C-F40F9B667F76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0399" y="216000"/>
            <a:ext cx="3915601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42E65F2-2C63-4EFA-9C18-7496022196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0" y="2991600"/>
            <a:ext cx="7506524" cy="289111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35128866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361146-B88D-42E8-94A6-E712D73C9F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99508E-D641-41AE-863A-3126A8344C5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8799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</a:t>
            </a:r>
            <a:r>
              <a:rPr lang="sv-SE" dirty="0" err="1"/>
              <a:t>undrrubrik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2B1A253-5C14-40F9-981A-DB980EC93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799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0356164-3DD3-4B99-A8BF-0D7BB734311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07105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66CCCC9-1135-4510-8C84-5FCE53917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7105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DB6CDF7-53BA-4FF2-92CF-DC0878ED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4A0CE3-D75B-4CD4-9240-7F222BC4D91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447C9F7-4FBC-4EF1-B43E-C591C2A2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B090D83-E506-4FB0-AEF5-77FF848F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0674021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0E05E-C370-4C56-8F05-240A4B23E28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8977389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43D7615-9DFB-43D0-A05D-2EDD01AC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6B7134-FDAE-4606-BFA3-5D1BD412695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F0AB75D-63E5-4AF8-995A-4CDAA380C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BCA2383-CB9F-40C7-9C1D-B965DDF8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1809840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helsides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5FA4A47-DE96-432F-B3FA-95F9E602F6F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8"/>
            <a:ext cx="11760001" cy="5921485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252445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BC25C3-BA22-4C93-AAC7-05B5E20FB69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9F76A62C-FBD3-456B-865D-488288EF03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81600" y="223200"/>
            <a:ext cx="3492000" cy="589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178844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6FCDA6-9A83-4E99-8B50-B1328412B4F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4068492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01B5D9F-8D05-479B-86C4-3BAB7721BA0A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94D2CA-14E5-40E2-9880-5CB0592F4FEE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72726267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9"/>
            <a:ext cx="11760001" cy="5921485"/>
          </a:xfrm>
          <a:solidFill>
            <a:schemeClr val="bg1">
              <a:lumMod val="75000"/>
            </a:schemeClr>
          </a:solidFill>
        </p:spPr>
        <p:txBody>
          <a:bodyPr lIns="360000" tIns="90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99C13E-948C-4BA2-8E32-D3799F383AE5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693746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70"/>
            <a:ext cx="117600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EF32F4-317C-4B98-A686-BF42E6EF802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5952805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2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08FD3FE7-D5F4-4CDC-BC1A-36D30F6125CD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276735-EE5C-4FB5-B015-6D3384CC58F6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2677" y="216000"/>
            <a:ext cx="5863323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7231BDE-7787-4A54-8026-2A3C13EE0E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799" y="2991601"/>
            <a:ext cx="5580000" cy="289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087823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1F28770-97A3-4D43-B559-FDCC4EF42093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6E807-8718-48B0-94C4-908845D5F25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0399" y="216000"/>
            <a:ext cx="3915601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42E65F2-2C63-4EFA-9C18-7496022196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0" y="2991600"/>
            <a:ext cx="7506524" cy="289111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78685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2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83D153A3-1F89-48CD-B56E-039631F44FAC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799" y="381600"/>
            <a:ext cx="3592453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E6E6-467B-408D-80B4-2D620F26CDE1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139653" y="216000"/>
            <a:ext cx="7836348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B6594BA-FE78-43C3-845D-3F233BB756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1" y="2991599"/>
            <a:ext cx="3592454" cy="289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90293026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2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83D153A3-1F89-48CD-B56E-039631F44FAC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799" y="381600"/>
            <a:ext cx="3592453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458508-6882-4773-B4D3-75F0DF17E49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139653" y="216000"/>
            <a:ext cx="7836348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B6594BA-FE78-43C3-845D-3F233BB756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1" y="2991599"/>
            <a:ext cx="3592454" cy="289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83431316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03FB3A-EA95-4120-8235-2C62F705F555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28C42537-E65F-498F-915E-F4951BEB0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3" y="2045870"/>
            <a:ext cx="57672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918384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BCAA64-2558-4B0F-8054-DB6071A763DB}"/>
              </a:ext>
            </a:extLst>
          </p:cNvPr>
          <p:cNvSpPr/>
          <p:nvPr/>
        </p:nvSpPr>
        <p:spPr>
          <a:xfrm>
            <a:off x="226343" y="2045870"/>
            <a:ext cx="5767200" cy="409213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128EEC-E381-4A6B-A74B-72AF6EFDFBFD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5767200" cy="4092130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4050988690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01324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CF35D-1E2A-459D-B9D9-2C1D9CDF471A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r>
              <a:rPr lang="sv-SE" dirty="0"/>
              <a:t> 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5169626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E5132E9-0730-40A6-B557-804382A5B646}"/>
              </a:ext>
            </a:extLst>
          </p:cNvPr>
          <p:cNvSpPr/>
          <p:nvPr/>
        </p:nvSpPr>
        <p:spPr>
          <a:xfrm>
            <a:off x="8201324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AD6BF0-88CC-4F6E-B6DC-2C825405B7F1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11270A0-0B55-4581-B570-39ABC56C416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201324" y="2046078"/>
            <a:ext cx="3776401" cy="4090121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4278300784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D4744B3-B0B0-4BD6-AFDE-3AC1527FC450}"/>
              </a:ext>
            </a:extLst>
          </p:cNvPr>
          <p:cNvSpPr/>
          <p:nvPr/>
        </p:nvSpPr>
        <p:spPr>
          <a:xfrm>
            <a:off x="4208400" y="2045870"/>
            <a:ext cx="7772893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19487B-C52E-4387-9FB1-609448E1C01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08400" y="2045870"/>
            <a:ext cx="7772893" cy="4089600"/>
          </a:xfrm>
          <a:noFill/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650110119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F9B6523-9319-47EE-BA0E-11B95600951D}"/>
              </a:ext>
            </a:extLst>
          </p:cNvPr>
          <p:cNvSpPr/>
          <p:nvPr/>
        </p:nvSpPr>
        <p:spPr>
          <a:xfrm>
            <a:off x="226343" y="2045870"/>
            <a:ext cx="11754951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8BBA38-6963-4C06-BA18-8BA1DA3EEC56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11754951" cy="4089600"/>
          </a:xfrm>
          <a:noFill/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0993919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F15B5-805C-4F9E-911D-CE438D13EB4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4" y="2046288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7714827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76E97F0B-D77F-4223-9634-8DA9CC21710F}"/>
              </a:ext>
            </a:extLst>
          </p:cNvPr>
          <p:cNvSpPr/>
          <p:nvPr/>
        </p:nvSpPr>
        <p:spPr>
          <a:xfrm>
            <a:off x="226342" y="2046288"/>
            <a:ext cx="5767200" cy="1936493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510D02-C145-41EE-A146-BAF7528E404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C783270-78FB-44DE-B3CF-214AF6E7CB4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226343" y="2046288"/>
            <a:ext cx="5767200" cy="1936493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787256842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2D1751-7059-4867-8191-BC14D5CD2017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201323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3914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054D-95BB-4879-9394-6A9B2C5E900E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28C42537-E65F-498F-915E-F4951BEB0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3" y="2045870"/>
            <a:ext cx="57672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16512542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5D78484-3B5F-465D-B725-D3BE6D9CC8E9}"/>
              </a:ext>
            </a:extLst>
          </p:cNvPr>
          <p:cNvSpPr/>
          <p:nvPr/>
        </p:nvSpPr>
        <p:spPr>
          <a:xfrm>
            <a:off x="8201323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BEBA5F-B7A9-4095-81BE-9311D85D49DA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E10710B-E6A0-4400-9188-D0E0C590305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201323" y="2046078"/>
            <a:ext cx="3776401" cy="4090121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4194000969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6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593381-06A4-4780-AD94-75D817A4BAE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3455738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57D8B48B-77D5-4E7B-9BA9-9EA4D856EAA2}"/>
              </a:ext>
            </a:extLst>
          </p:cNvPr>
          <p:cNvSpPr/>
          <p:nvPr/>
        </p:nvSpPr>
        <p:spPr>
          <a:xfrm>
            <a:off x="232560" y="2046077"/>
            <a:ext cx="3776400" cy="1936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B3199C-ED5B-46AB-AA3E-2D4413234886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E8DABAE-EC87-4F26-B4F1-8FF1631C4A8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2560" y="2046077"/>
            <a:ext cx="3776400" cy="1936800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292060949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1FEFD6A9-06AE-4A66-8BF8-D0B7C5E88A0F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499056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E116F7-2575-4626-A78B-7D8C9593843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9D1A0C1B-9A8D-44BF-9B92-3084381E2F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09"/>
          <a:stretch/>
        </p:blipFill>
        <p:spPr>
          <a:xfrm>
            <a:off x="8482405" y="223128"/>
            <a:ext cx="3493595" cy="58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88475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EFB123-F9EC-4015-B6F1-7CADECEE3A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B32048-1431-46B7-A822-038AB7ADD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00" y="2990033"/>
            <a:ext cx="11346055" cy="314625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2FE022-7FCF-4728-8BFC-E85CD787C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78343A-7C56-4A8D-9AC6-9ED01189F03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EFE7A3-C7DE-47B8-969B-6CD2DC73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149FFA-A887-41F8-B477-A2B4A5D2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7833997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1C30AE-225F-4381-93DA-90EDE6E006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916312-14CD-458B-A664-3E2013722CC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BD8157-6EDB-4919-A172-1956C340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AC788C-7A6A-433E-B1B4-69E2FE9A87E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A948F8-4476-4409-AC2C-38366920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F3F202-D536-4BDC-88A5-B9E14372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044555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10B30C-9555-492B-8A99-991FAA668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8800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620B923-ED04-4453-AB31-FBA46DE65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7105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598AEA-3BBF-4FA7-930B-720E8E1C4A25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8495063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361146-B88D-42E8-94A6-E712D73C9F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99508E-D641-41AE-863A-3126A8344C5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8799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</a:t>
            </a:r>
            <a:r>
              <a:rPr lang="sv-SE" dirty="0" err="1"/>
              <a:t>undrrubrik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2B1A253-5C14-40F9-981A-DB980EC93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799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0356164-3DD3-4B99-A8BF-0D7BB734311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07105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66CCCC9-1135-4510-8C84-5FCE53917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7105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DB6CDF7-53BA-4FF2-92CF-DC0878ED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FD9A83-AA4D-4DED-B3DB-41572F42603A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447C9F7-4FBC-4EF1-B43E-C591C2A2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B090D83-E506-4FB0-AEF5-77FF848F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5780612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126299-46F7-4BA9-8812-EC7870A4DE27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5797358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43D7615-9DFB-43D0-A05D-2EDD01AC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123A8C-C85B-4190-BC1A-4A77A029337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F0AB75D-63E5-4AF8-995A-4CDAA380C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BCA2383-CB9F-40C7-9C1D-B965DDF8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56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BCAA64-2558-4B0F-8054-DB6071A763DB}"/>
              </a:ext>
            </a:extLst>
          </p:cNvPr>
          <p:cNvSpPr/>
          <p:nvPr/>
        </p:nvSpPr>
        <p:spPr>
          <a:xfrm>
            <a:off x="226343" y="2045870"/>
            <a:ext cx="5767200" cy="409213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77AE-6185-4326-B7BE-57B1D4CCDC58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5767200" cy="4092130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379561140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helsides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5FA4A47-DE96-432F-B3FA-95F9E602F6F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8"/>
            <a:ext cx="11760001" cy="5921485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252445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C3C94A-01BA-48F6-B8C9-FB36189554F7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9F76A62C-FBD3-456B-865D-488288EF03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81600" y="223200"/>
            <a:ext cx="3492000" cy="589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8927307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1919F5-E930-4610-B89B-ADA0F7A2A0C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4065709245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01B5D9F-8D05-479B-86C4-3BAB7721BA0A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54AF5B-A1DC-41D3-8848-0A7D68679F3D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629922502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9"/>
            <a:ext cx="11760001" cy="5921485"/>
          </a:xfrm>
          <a:solidFill>
            <a:schemeClr val="bg1">
              <a:lumMod val="75000"/>
            </a:schemeClr>
          </a:solidFill>
        </p:spPr>
        <p:txBody>
          <a:bodyPr lIns="360000" tIns="90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A578B1-D6C6-4FC7-BAA2-9B420C799726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0749748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70"/>
            <a:ext cx="117600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FFE27-2D93-4F76-AC48-E3E369A6C4F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7038066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2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08FD3FE7-D5F4-4CDC-BC1A-36D30F6125CD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B7937D-6ACA-4776-817D-AF8C03EF7B2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2677" y="216000"/>
            <a:ext cx="5863323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7231BDE-7787-4A54-8026-2A3C13EE0E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799" y="2991601"/>
            <a:ext cx="5580000" cy="2890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2250937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1F28770-97A3-4D43-B559-FDCC4EF42093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004784-6E3D-42A6-9548-B4E22D78B2D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0399" y="216000"/>
            <a:ext cx="3915601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42E65F2-2C63-4EFA-9C18-7496022196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0" y="2991600"/>
            <a:ext cx="7506524" cy="289111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76883304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2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83D153A3-1F89-48CD-B56E-039631F44FAC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799" y="381600"/>
            <a:ext cx="3592453" cy="204284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8CDBC-7EBB-4EC3-BAB8-FBBC9AF2CF4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139653" y="216000"/>
            <a:ext cx="7836348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B6594BA-FE78-43C3-845D-3F233BB756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1" y="2991599"/>
            <a:ext cx="3592454" cy="2890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21653718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7A12B-74B0-4CEF-8F48-8CC7261C148C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28C42537-E65F-498F-915E-F4951BEB0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3" y="2045870"/>
            <a:ext cx="57672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27298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BCAA64-2558-4B0F-8054-DB6071A763DB}"/>
              </a:ext>
            </a:extLst>
          </p:cNvPr>
          <p:cNvSpPr/>
          <p:nvPr/>
        </p:nvSpPr>
        <p:spPr>
          <a:xfrm>
            <a:off x="226343" y="2045870"/>
            <a:ext cx="5767200" cy="409213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8B0CF3-F71B-4AEB-944B-C55EDB0C44D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5767200" cy="4092130"/>
          </a:xfrm>
          <a:solidFill>
            <a:schemeClr val="accent1"/>
          </a:solidFill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374816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01324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7AFC-EE48-4528-AFBF-B60093295F53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r>
              <a:rPr lang="sv-SE" dirty="0"/>
              <a:t> 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5435967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01324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792A51-E11E-44D1-88F6-4C08208D4385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r>
              <a:rPr lang="sv-SE" dirty="0"/>
              <a:t> 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4410505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E5132E9-0730-40A6-B557-804382A5B646}"/>
              </a:ext>
            </a:extLst>
          </p:cNvPr>
          <p:cNvSpPr/>
          <p:nvPr/>
        </p:nvSpPr>
        <p:spPr>
          <a:xfrm>
            <a:off x="8201324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CFDD5F-2B15-484A-BBE4-DAA1E0F987A7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11270A0-0B55-4581-B570-39ABC56C416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201324" y="2046078"/>
            <a:ext cx="3776401" cy="4090121"/>
          </a:xfrm>
          <a:solidFill>
            <a:schemeClr val="accent1"/>
          </a:solidFill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879260889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D4744B3-B0B0-4BD6-AFDE-3AC1527FC450}"/>
              </a:ext>
            </a:extLst>
          </p:cNvPr>
          <p:cNvSpPr/>
          <p:nvPr/>
        </p:nvSpPr>
        <p:spPr>
          <a:xfrm>
            <a:off x="4208400" y="2045870"/>
            <a:ext cx="7772893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AD6109-06EB-41E1-9001-C72F2E37840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08400" y="2045870"/>
            <a:ext cx="7772893" cy="4089600"/>
          </a:xfrm>
          <a:solidFill>
            <a:schemeClr val="accent1"/>
          </a:solidFill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91843062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F9B6523-9319-47EE-BA0E-11B95600951D}"/>
              </a:ext>
            </a:extLst>
          </p:cNvPr>
          <p:cNvSpPr/>
          <p:nvPr/>
        </p:nvSpPr>
        <p:spPr>
          <a:xfrm>
            <a:off x="226343" y="2045870"/>
            <a:ext cx="11754951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3FA156-47F9-436D-9882-808BE31815B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11754951" cy="4089600"/>
          </a:xfrm>
          <a:solidFill>
            <a:schemeClr val="accent1"/>
          </a:solidFill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637888983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482D46-6D86-42EE-84DF-CEC5B170CEB7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4" y="2046288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0711520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76E97F0B-D77F-4223-9634-8DA9CC21710F}"/>
              </a:ext>
            </a:extLst>
          </p:cNvPr>
          <p:cNvSpPr/>
          <p:nvPr/>
        </p:nvSpPr>
        <p:spPr>
          <a:xfrm>
            <a:off x="226342" y="2046288"/>
            <a:ext cx="5767200" cy="1936493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299511-AE9B-4663-A2EB-7EB7A6E1CC96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C783270-78FB-44DE-B3CF-214AF6E7CB4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226343" y="2046288"/>
            <a:ext cx="5767200" cy="1936493"/>
          </a:xfrm>
          <a:solidFill>
            <a:schemeClr val="accent1"/>
          </a:solidFill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422408526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0B42D-925D-451D-B1BA-BA4ABD352E7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201323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657621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5D78484-3B5F-465D-B725-D3BE6D9CC8E9}"/>
              </a:ext>
            </a:extLst>
          </p:cNvPr>
          <p:cNvSpPr/>
          <p:nvPr/>
        </p:nvSpPr>
        <p:spPr>
          <a:xfrm>
            <a:off x="8201323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3B4AF3-95F9-4EE5-AABD-B7EEC6EA3BD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E10710B-E6A0-4400-9188-D0E0C590305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201323" y="2046078"/>
            <a:ext cx="3776401" cy="4090121"/>
          </a:xfrm>
          <a:solidFill>
            <a:schemeClr val="accent1"/>
          </a:solidFill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177275259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6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DA3DC8-F49E-4E6F-9CC6-C85146C1EF57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2604795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57D8B48B-77D5-4E7B-9BA9-9EA4D856EAA2}"/>
              </a:ext>
            </a:extLst>
          </p:cNvPr>
          <p:cNvSpPr/>
          <p:nvPr/>
        </p:nvSpPr>
        <p:spPr>
          <a:xfrm>
            <a:off x="232560" y="2046077"/>
            <a:ext cx="3776400" cy="1936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86D2E1-7671-46D5-8ACB-AAEEAC51D6C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E8DABAE-EC87-4F26-B4F1-8FF1631C4A8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2560" y="2046077"/>
            <a:ext cx="3776400" cy="1936800"/>
          </a:xfrm>
          <a:solidFill>
            <a:schemeClr val="accent1"/>
          </a:solidFill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333257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E5132E9-0730-40A6-B557-804382A5B646}"/>
              </a:ext>
            </a:extLst>
          </p:cNvPr>
          <p:cNvSpPr/>
          <p:nvPr/>
        </p:nvSpPr>
        <p:spPr>
          <a:xfrm>
            <a:off x="8201324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ACE8-6BEA-4F09-992C-BF5477707EB6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11270A0-0B55-4581-B570-39ABC56C416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201324" y="2046078"/>
            <a:ext cx="3776401" cy="4090121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51287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EFB123-F9EC-4015-B6F1-7CADECEE3A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B32048-1431-46B7-A822-038AB7ADD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00" y="2990033"/>
            <a:ext cx="11346055" cy="314625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2FE022-7FCF-4728-8BFC-E85CD787C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F2D2-644C-435C-AEC2-C22E25599795}" type="datetime1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EFE7A3-C7DE-47B8-969B-6CD2DC73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149FFA-A887-41F8-B477-A2B4A5D2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0450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D4744B3-B0B0-4BD6-AFDE-3AC1527FC450}"/>
              </a:ext>
            </a:extLst>
          </p:cNvPr>
          <p:cNvSpPr/>
          <p:nvPr/>
        </p:nvSpPr>
        <p:spPr>
          <a:xfrm>
            <a:off x="4208400" y="2045870"/>
            <a:ext cx="7772893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4447-5C52-4319-B06B-9ED3EF856E50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08400" y="2045870"/>
            <a:ext cx="7772893" cy="4089600"/>
          </a:xfrm>
          <a:noFill/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999119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F9B6523-9319-47EE-BA0E-11B95600951D}"/>
              </a:ext>
            </a:extLst>
          </p:cNvPr>
          <p:cNvSpPr/>
          <p:nvPr/>
        </p:nvSpPr>
        <p:spPr>
          <a:xfrm>
            <a:off x="226343" y="2045870"/>
            <a:ext cx="11754951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745A-92DD-4050-84CB-C1FA35FE61A1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11754951" cy="4089600"/>
          </a:xfrm>
          <a:noFill/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773651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87F8-79EB-4D1E-AB0D-7A5A8CBB6477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4" y="2046288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18807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76E97F0B-D77F-4223-9634-8DA9CC21710F}"/>
              </a:ext>
            </a:extLst>
          </p:cNvPr>
          <p:cNvSpPr/>
          <p:nvPr/>
        </p:nvSpPr>
        <p:spPr>
          <a:xfrm>
            <a:off x="226342" y="2046288"/>
            <a:ext cx="5767200" cy="1936493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02FF-14DD-4553-AD39-D56539975962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C783270-78FB-44DE-B3CF-214AF6E7CB4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226343" y="2046288"/>
            <a:ext cx="5767200" cy="1936493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5894068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176D-2C72-4A6C-88DB-9989B00023A7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201323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96659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5D78484-3B5F-465D-B725-D3BE6D9CC8E9}"/>
              </a:ext>
            </a:extLst>
          </p:cNvPr>
          <p:cNvSpPr/>
          <p:nvPr/>
        </p:nvSpPr>
        <p:spPr>
          <a:xfrm>
            <a:off x="8201323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E77C-7F9D-4D84-B132-B50951F4F520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E10710B-E6A0-4400-9188-D0E0C590305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201323" y="2046078"/>
            <a:ext cx="3776401" cy="4090121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5165722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6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6BA2-85A9-49E7-83DD-974DBC751542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12724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57D8B48B-77D5-4E7B-9BA9-9EA4D856EAA2}"/>
              </a:ext>
            </a:extLst>
          </p:cNvPr>
          <p:cNvSpPr/>
          <p:nvPr/>
        </p:nvSpPr>
        <p:spPr>
          <a:xfrm>
            <a:off x="232560" y="2046077"/>
            <a:ext cx="3776400" cy="1936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492B-A181-4EE2-BB13-EAB9B194D631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E8DABAE-EC87-4F26-B4F1-8FF1631C4A8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2560" y="2046077"/>
            <a:ext cx="3776400" cy="1936800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247399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1FEFD6A9-06AE-4A66-8BF8-D0B7C5E88A0F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499056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4913DC-5C8B-4E01-9252-003C978D3EA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9D1A0C1B-9A8D-44BF-9B92-3084381E2F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09"/>
          <a:stretch/>
        </p:blipFill>
        <p:spPr>
          <a:xfrm>
            <a:off x="8482405" y="223128"/>
            <a:ext cx="3493595" cy="58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7966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EFB123-F9EC-4015-B6F1-7CADECEE3A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B32048-1431-46B7-A822-038AB7ADD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00" y="2990033"/>
            <a:ext cx="11346055" cy="314625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2FE022-7FCF-4728-8BFC-E85CD787C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9DF50-03F0-4219-8820-F8BCE7933F15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EFE7A3-C7DE-47B8-969B-6CD2DC73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149FFA-A887-41F8-B477-A2B4A5D2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223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1C30AE-225F-4381-93DA-90EDE6E006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916312-14CD-458B-A664-3E2013722CC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BD8157-6EDB-4919-A172-1956C340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29FE-7397-4565-ACB4-80B2DFAA11E9}" type="datetime1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A948F8-4476-4409-AC2C-38366920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F3F202-D536-4BDC-88A5-B9E14372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81985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1C30AE-225F-4381-93DA-90EDE6E006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916312-14CD-458B-A664-3E2013722CC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BD8157-6EDB-4919-A172-1956C340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BDFF53-DC17-434A-851C-D20F3807F28A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A948F8-4476-4409-AC2C-38366920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F3F202-D536-4BDC-88A5-B9E14372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99161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10B30C-9555-492B-8A99-991FAA668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8800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620B923-ED04-4453-AB31-FBA46DE65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7105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BC9D9C-197B-4229-89A0-F8CDF387855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58959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361146-B88D-42E8-94A6-E712D73C9F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99508E-D641-41AE-863A-3126A8344C5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8799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</a:t>
            </a:r>
            <a:r>
              <a:rPr lang="sv-SE" dirty="0" err="1"/>
              <a:t>undrrubrik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2B1A253-5C14-40F9-981A-DB980EC93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799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0356164-3DD3-4B99-A8BF-0D7BB734311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07105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66CCCC9-1135-4510-8C84-5FCE53917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7105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DB6CDF7-53BA-4FF2-92CF-DC0878ED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E17E1-B3C3-495D-8808-9853CB6B043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447C9F7-4FBC-4EF1-B43E-C591C2A2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B090D83-E506-4FB0-AEF5-77FF848F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60224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67290-2E86-44EA-A515-EF1B65FDAAF1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0689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43D7615-9DFB-43D0-A05D-2EDD01AC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1B6E9-7266-40D2-8E0C-2BE28C7BF9FA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F0AB75D-63E5-4AF8-995A-4CDAA380C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BCA2383-CB9F-40C7-9C1D-B965DDF8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360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helsides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5FA4A47-DE96-432F-B3FA-95F9E602F6F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8"/>
            <a:ext cx="11760001" cy="5921485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252445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32907-3DCC-42A6-86E0-C5A50014B4EE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9F76A62C-FBD3-456B-865D-488288EF03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81600" y="223200"/>
            <a:ext cx="3492000" cy="589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49251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189FF-18DB-4BBF-92EA-EB43ADD5B42C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04940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01B5D9F-8D05-479B-86C4-3BAB7721BA0A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59E094-84A0-4043-A5F6-460F39B443FC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845300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9"/>
            <a:ext cx="11760001" cy="5921485"/>
          </a:xfrm>
          <a:solidFill>
            <a:schemeClr val="bg1">
              <a:lumMod val="75000"/>
            </a:schemeClr>
          </a:solidFill>
        </p:spPr>
        <p:txBody>
          <a:bodyPr lIns="360000" tIns="90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1A3ED0-F271-414E-BE60-AC5B8016C975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2679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70"/>
            <a:ext cx="117600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E539EE-9C5F-4508-8B94-5FD24085721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12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10B30C-9555-492B-8A99-991FAA668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8800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620B923-ED04-4453-AB31-FBA46DE65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7105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DFBA-1896-4A11-B655-139A746FE96E}" type="datetime1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174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2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08FD3FE7-D5F4-4CDC-BC1A-36D30F6125CD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D94B67-1BAF-4500-8FD1-1079AA8135FA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2677" y="216000"/>
            <a:ext cx="5863323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7231BDE-7787-4A54-8026-2A3C13EE0E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799" y="2991601"/>
            <a:ext cx="5580000" cy="289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59993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1F28770-97A3-4D43-B559-FDCC4EF42093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2D28B9-78F2-453C-B0E8-A37ECD85504D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0399" y="216000"/>
            <a:ext cx="3915601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42E65F2-2C63-4EFA-9C18-7496022196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0" y="2991600"/>
            <a:ext cx="7506524" cy="289111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988050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2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83D153A3-1F89-48CD-B56E-039631F44FAC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799" y="381600"/>
            <a:ext cx="3592453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CF87A-A2A3-46C1-82F1-CB2F2CCC02A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139653" y="216000"/>
            <a:ext cx="7836348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B6594BA-FE78-43C3-845D-3F233BB756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1" y="2991599"/>
            <a:ext cx="3592454" cy="289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463276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2CA4CA-0FF2-404C-B212-31D001127F9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28C42537-E65F-498F-915E-F4951BEB0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3" y="2045870"/>
            <a:ext cx="57672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37956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BCAA64-2558-4B0F-8054-DB6071A763DB}"/>
              </a:ext>
            </a:extLst>
          </p:cNvPr>
          <p:cNvSpPr/>
          <p:nvPr/>
        </p:nvSpPr>
        <p:spPr>
          <a:xfrm>
            <a:off x="226343" y="2045870"/>
            <a:ext cx="5767200" cy="409213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EA4F8E-B2DD-4A4A-9E18-80AAF7FB365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5767200" cy="4092130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046055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01324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6610E-6E25-488C-9804-F913ADDA59CE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r>
              <a:rPr lang="sv-SE" dirty="0"/>
              <a:t> 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90307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E5132E9-0730-40A6-B557-804382A5B646}"/>
              </a:ext>
            </a:extLst>
          </p:cNvPr>
          <p:cNvSpPr/>
          <p:nvPr/>
        </p:nvSpPr>
        <p:spPr>
          <a:xfrm>
            <a:off x="8201324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1269A3-FE6E-4F3E-8AC1-BA8E552C61E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11270A0-0B55-4581-B570-39ABC56C416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201324" y="2046078"/>
            <a:ext cx="3776401" cy="4090121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2175975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D4744B3-B0B0-4BD6-AFDE-3AC1527FC450}"/>
              </a:ext>
            </a:extLst>
          </p:cNvPr>
          <p:cNvSpPr/>
          <p:nvPr/>
        </p:nvSpPr>
        <p:spPr>
          <a:xfrm>
            <a:off x="4208400" y="2045870"/>
            <a:ext cx="7772893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434A44-9C86-4012-9855-18B06F57005F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08400" y="2045870"/>
            <a:ext cx="7772893" cy="4089600"/>
          </a:xfrm>
          <a:noFill/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5699789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F9B6523-9319-47EE-BA0E-11B95600951D}"/>
              </a:ext>
            </a:extLst>
          </p:cNvPr>
          <p:cNvSpPr/>
          <p:nvPr/>
        </p:nvSpPr>
        <p:spPr>
          <a:xfrm>
            <a:off x="226343" y="2045870"/>
            <a:ext cx="11754951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EADFE-BB65-4E46-85AD-9B3D9D6D7FC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11754951" cy="4089600"/>
          </a:xfrm>
          <a:noFill/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0665877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9BB90E-7504-4BCD-982D-54FCD59CC47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4" y="2046288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395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361146-B88D-42E8-94A6-E712D73C9F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99508E-D641-41AE-863A-3126A8344C5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8799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</a:t>
            </a:r>
            <a:r>
              <a:rPr lang="sv-SE" dirty="0" err="1"/>
              <a:t>undrrubrik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2B1A253-5C14-40F9-981A-DB980EC93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799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0356164-3DD3-4B99-A8BF-0D7BB734311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07105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66CCCC9-1135-4510-8C84-5FCE53917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7105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DB6CDF7-53BA-4FF2-92CF-DC0878ED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D70B1-4E2C-410D-B010-7B097D993A58}" type="datetime1">
              <a:rPr lang="sv-SE" smtClean="0"/>
              <a:t>2022-05-06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447C9F7-4FBC-4EF1-B43E-C591C2A2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B090D83-E506-4FB0-AEF5-77FF848F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02553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76E97F0B-D77F-4223-9634-8DA9CC21710F}"/>
              </a:ext>
            </a:extLst>
          </p:cNvPr>
          <p:cNvSpPr/>
          <p:nvPr/>
        </p:nvSpPr>
        <p:spPr>
          <a:xfrm>
            <a:off x="226342" y="2046288"/>
            <a:ext cx="5767200" cy="1936493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F4423F-FA11-4155-81BD-4CA6A39B2B0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C783270-78FB-44DE-B3CF-214AF6E7CB4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226343" y="2046288"/>
            <a:ext cx="5767200" cy="1936493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038517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BBAFBD-1F25-4E07-B0D4-DC2F8849D46E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201323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62290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5D78484-3B5F-465D-B725-D3BE6D9CC8E9}"/>
              </a:ext>
            </a:extLst>
          </p:cNvPr>
          <p:cNvSpPr/>
          <p:nvPr/>
        </p:nvSpPr>
        <p:spPr>
          <a:xfrm>
            <a:off x="8201323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E0D16E-38C6-4A47-A07E-4949C3F874C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E10710B-E6A0-4400-9188-D0E0C590305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201323" y="2046078"/>
            <a:ext cx="3776401" cy="4090121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60989732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6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3D9008-10CA-4C98-97C6-A137770EF6FE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23459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57D8B48B-77D5-4E7B-9BA9-9EA4D856EAA2}"/>
              </a:ext>
            </a:extLst>
          </p:cNvPr>
          <p:cNvSpPr/>
          <p:nvPr/>
        </p:nvSpPr>
        <p:spPr>
          <a:xfrm>
            <a:off x="232560" y="2046077"/>
            <a:ext cx="3776400" cy="1936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5D2005-CFD4-4B1B-AF7A-1D9959DE7B5E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E8DABAE-EC87-4F26-B4F1-8FF1631C4A8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2560" y="2046077"/>
            <a:ext cx="3776400" cy="1936800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5502776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1FEFD6A9-06AE-4A66-8BF8-D0B7C5E88A0F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499056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FB4F7D-6F54-467F-A7D3-B8D5EF19D336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9D1A0C1B-9A8D-44BF-9B92-3084381E2F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09"/>
          <a:stretch/>
        </p:blipFill>
        <p:spPr>
          <a:xfrm>
            <a:off x="8482405" y="223128"/>
            <a:ext cx="3493595" cy="58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6261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EFB123-F9EC-4015-B6F1-7CADECEE3A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B32048-1431-46B7-A822-038AB7ADD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00" y="2990033"/>
            <a:ext cx="11346055" cy="314625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2FE022-7FCF-4728-8BFC-E85CD787C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BFF150-A8E2-47F9-9159-4471785F6076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EFE7A3-C7DE-47B8-969B-6CD2DC73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149FFA-A887-41F8-B477-A2B4A5D2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272147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1C30AE-225F-4381-93DA-90EDE6E006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916312-14CD-458B-A664-3E2013722CC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BD8157-6EDB-4919-A172-1956C340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456E71-B775-4421-BB5C-245A86EC0AF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A948F8-4476-4409-AC2C-38366920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F3F202-D536-4BDC-88A5-B9E14372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900602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10B30C-9555-492B-8A99-991FAA668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8800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620B923-ED04-4453-AB31-FBA46DE65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7105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F65D40-BB0E-494B-B71C-E5E5E9A8E6B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955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361146-B88D-42E8-94A6-E712D73C9F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99508E-D641-41AE-863A-3126A8344C5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8799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</a:t>
            </a:r>
            <a:r>
              <a:rPr lang="sv-SE" dirty="0" err="1"/>
              <a:t>undrrubrik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2B1A253-5C14-40F9-981A-DB980EC93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799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0356164-3DD3-4B99-A8BF-0D7BB734311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07105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66CCCC9-1135-4510-8C84-5FCE53917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7105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DB6CDF7-53BA-4FF2-92CF-DC0878ED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836CE-6E37-48BB-8354-B7F02C4F825F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447C9F7-4FBC-4EF1-B43E-C591C2A2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B090D83-E506-4FB0-AEF5-77FF848F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8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5169-873E-4BE2-9BE6-BE945270FC3A}" type="datetime1">
              <a:rPr lang="sv-SE" smtClean="0"/>
              <a:t>2022-05-06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194532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A47F06-2082-4BB2-8F3D-9246D235518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822253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43D7615-9DFB-43D0-A05D-2EDD01AC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014892-B774-450E-8F88-9C222456C70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F0AB75D-63E5-4AF8-995A-4CDAA380C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BCA2383-CB9F-40C7-9C1D-B965DDF8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3791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helsides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5FA4A47-DE96-432F-B3FA-95F9E602F6F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8"/>
            <a:ext cx="11760001" cy="5921485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252445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CDB8A3-EA23-4EFD-AD3B-BC563D6C571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9F76A62C-FBD3-456B-865D-488288EF03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81600" y="223200"/>
            <a:ext cx="3492000" cy="589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113915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CF869D-9F53-40AF-9F52-0D61860EE1C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7132572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01B5D9F-8D05-479B-86C4-3BAB7721BA0A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20866E-DE7E-455A-847B-A8CD7472549A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72280902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9"/>
            <a:ext cx="11760001" cy="5921485"/>
          </a:xfrm>
          <a:solidFill>
            <a:schemeClr val="bg1">
              <a:lumMod val="75000"/>
            </a:schemeClr>
          </a:solidFill>
        </p:spPr>
        <p:txBody>
          <a:bodyPr lIns="360000" tIns="90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5AC8C2-B919-4FBC-83A2-3C541985537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413979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70"/>
            <a:ext cx="117600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FB8879-E9D7-4F84-AD75-D01F7B2327F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29262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2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08FD3FE7-D5F4-4CDC-BC1A-36D30F6125CD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335C51-5728-43BE-9438-E804317D7A3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2677" y="216000"/>
            <a:ext cx="5863323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7231BDE-7787-4A54-8026-2A3C13EE0E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799" y="2991601"/>
            <a:ext cx="5580000" cy="289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4654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1F28770-97A3-4D43-B559-FDCC4EF42093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D63FC1-40A9-4FC7-81A9-61257EDE0447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0399" y="216000"/>
            <a:ext cx="3915601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42E65F2-2C63-4EFA-9C18-7496022196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0" y="2991600"/>
            <a:ext cx="7506524" cy="289111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0731287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2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83D153A3-1F89-48CD-B56E-039631F44FAC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799" y="381600"/>
            <a:ext cx="3592453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40938D-49B2-4113-8A95-862F705ECA3C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139653" y="216000"/>
            <a:ext cx="7836348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B6594BA-FE78-43C3-845D-3F233BB756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1" y="2991599"/>
            <a:ext cx="3592454" cy="289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1821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43D7615-9DFB-43D0-A05D-2EDD01AC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5141-46B3-4184-BE68-359FE5D27926}" type="datetime1">
              <a:rPr lang="sv-SE" smtClean="0"/>
              <a:t>2022-05-06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F0AB75D-63E5-4AF8-995A-4CDAA380C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BCA2383-CB9F-40C7-9C1D-B965DDF8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909265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0774D1-B8CF-4767-BF94-0B23E984EAA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28C42537-E65F-498F-915E-F4951BEB0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3" y="2045870"/>
            <a:ext cx="57672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833223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BCAA64-2558-4B0F-8054-DB6071A763DB}"/>
              </a:ext>
            </a:extLst>
          </p:cNvPr>
          <p:cNvSpPr/>
          <p:nvPr/>
        </p:nvSpPr>
        <p:spPr>
          <a:xfrm>
            <a:off x="226343" y="2045870"/>
            <a:ext cx="5767200" cy="409213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464887-9DBF-4846-975B-024BCFFF36CE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5767200" cy="4092130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3327182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01324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0CFAB-7EA0-4810-9324-E0EA1D5E26C5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r>
              <a:rPr lang="sv-SE" dirty="0"/>
              <a:t> 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781432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E5132E9-0730-40A6-B557-804382A5B646}"/>
              </a:ext>
            </a:extLst>
          </p:cNvPr>
          <p:cNvSpPr/>
          <p:nvPr/>
        </p:nvSpPr>
        <p:spPr>
          <a:xfrm>
            <a:off x="8201324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6D273B-1040-4350-9623-38D0E2D702E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11270A0-0B55-4581-B570-39ABC56C416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201324" y="2046078"/>
            <a:ext cx="3776401" cy="4090121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951809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D4744B3-B0B0-4BD6-AFDE-3AC1527FC450}"/>
              </a:ext>
            </a:extLst>
          </p:cNvPr>
          <p:cNvSpPr/>
          <p:nvPr/>
        </p:nvSpPr>
        <p:spPr>
          <a:xfrm>
            <a:off x="4208400" y="2045870"/>
            <a:ext cx="7772893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AC69D7-C6CD-44A8-90A2-46B529397A1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08400" y="2045870"/>
            <a:ext cx="7772893" cy="4089600"/>
          </a:xfrm>
          <a:noFill/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9701970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F9B6523-9319-47EE-BA0E-11B95600951D}"/>
              </a:ext>
            </a:extLst>
          </p:cNvPr>
          <p:cNvSpPr/>
          <p:nvPr/>
        </p:nvSpPr>
        <p:spPr>
          <a:xfrm>
            <a:off x="226343" y="2045870"/>
            <a:ext cx="11754951" cy="40896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1DB349-1C6A-49F0-B001-E3C2AC2287F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11754951" cy="4089600"/>
          </a:xfrm>
          <a:noFill/>
          <a:ln>
            <a:noFill/>
          </a:ln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6161191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D4E3E2-85D0-4DF0-8641-6016E46B5F6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4" y="2046288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80909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76E97F0B-D77F-4223-9634-8DA9CC21710F}"/>
              </a:ext>
            </a:extLst>
          </p:cNvPr>
          <p:cNvSpPr/>
          <p:nvPr/>
        </p:nvSpPr>
        <p:spPr>
          <a:xfrm>
            <a:off x="226342" y="2046288"/>
            <a:ext cx="5767200" cy="1936493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6489" y="2046078"/>
            <a:ext cx="5767200" cy="192891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1A0F94-2409-4D17-9567-E72A1E0A59DC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4" y="4201201"/>
            <a:ext cx="5767200" cy="1936493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05575" y="4201199"/>
            <a:ext cx="5768115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C783270-78FB-44DE-B3CF-214AF6E7CB4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226343" y="2046288"/>
            <a:ext cx="5767200" cy="1936493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15242436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59BAD6-ADDD-48DE-8588-41F17A7BB54E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201323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679180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5 Bilder Mult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5D78484-3B5F-465D-B725-D3BE6D9CC8E9}"/>
              </a:ext>
            </a:extLst>
          </p:cNvPr>
          <p:cNvSpPr/>
          <p:nvPr/>
        </p:nvSpPr>
        <p:spPr>
          <a:xfrm>
            <a:off x="8201323" y="2046078"/>
            <a:ext cx="3776401" cy="4090121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07E974-1D3C-49BF-B620-B9FE26548B2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E10710B-E6A0-4400-9188-D0E0C590305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201323" y="2046078"/>
            <a:ext cx="3776401" cy="4090121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410975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helsides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5FA4A47-DE96-432F-B3FA-95F9E602F6F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8"/>
            <a:ext cx="11760001" cy="5921485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252445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fld id="{60FCA45B-DAC4-4674-8CFF-C7F5F685D77D}" type="datetime1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9F76A62C-FBD3-456B-865D-488288EF03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81600" y="223200"/>
            <a:ext cx="3492000" cy="589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692865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6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09FB26-E2D7-4881-9E78-A671DEDF2DA5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6000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06120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5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57D8B48B-77D5-4E7B-9BA9-9EA4D856EAA2}"/>
              </a:ext>
            </a:extLst>
          </p:cNvPr>
          <p:cNvSpPr/>
          <p:nvPr/>
        </p:nvSpPr>
        <p:spPr>
          <a:xfrm>
            <a:off x="232560" y="2046077"/>
            <a:ext cx="3776400" cy="1936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03658" y="2047462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D6226-C6DB-4B6B-B6B5-297A7BE0506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6000" y="4201199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DAAEF65-35CB-4A38-B68B-3161FFC883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03658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AC07A39-93C8-43CF-BC73-BD58CDA1D02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91440" y="2047463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401BE4A9-AE6D-4492-9337-3FD7D8D38F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91440" y="4201200"/>
            <a:ext cx="3776400" cy="193680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E8DABAE-EC87-4F26-B4F1-8FF1631C4A8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32560" y="2046077"/>
            <a:ext cx="3776400" cy="1936800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7669319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1FEFD6A9-06AE-4A66-8BF8-D0B7C5E88A0F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499056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AA79F-4385-479D-931C-80A7586F3935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9D1A0C1B-9A8D-44BF-9B92-3084381E2F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09"/>
          <a:stretch/>
        </p:blipFill>
        <p:spPr>
          <a:xfrm>
            <a:off x="8482405" y="223128"/>
            <a:ext cx="3493595" cy="58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92511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EFB123-F9EC-4015-B6F1-7CADECEE3A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B32048-1431-46B7-A822-038AB7ADD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00" y="2990033"/>
            <a:ext cx="11346055" cy="314625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2FE022-7FCF-4728-8BFC-E85CD787C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5BAA1-49BC-4AE9-A8F5-8EC02C4BA15F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EFE7A3-C7DE-47B8-969B-6CD2DC73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149FFA-A887-41F8-B477-A2B4A5D2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986537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1C30AE-225F-4381-93DA-90EDE6E006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916312-14CD-458B-A664-3E2013722CC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BD8157-6EDB-4919-A172-1956C340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FF11B-1D2D-4EEE-A7CC-C84C2ADF2E5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A948F8-4476-4409-AC2C-38366920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F3F202-D536-4BDC-88A5-B9E14372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12807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10B30C-9555-492B-8A99-991FAA668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8800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620B923-ED04-4453-AB31-FBA46DE65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7105" y="2991601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9B4BC5-BFCC-460B-B89E-09A1AFF4C5E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673198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361146-B88D-42E8-94A6-E712D73C9F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624804" cy="204284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99508E-D641-41AE-863A-3126A8344C5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8799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</a:t>
            </a:r>
            <a:r>
              <a:rPr lang="sv-SE" dirty="0" err="1"/>
              <a:t>undrrubrik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2B1A253-5C14-40F9-981A-DB980EC93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799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0356164-3DD3-4B99-A8BF-0D7BB734311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07105" y="2460652"/>
            <a:ext cx="5580000" cy="4998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66CCCC9-1135-4510-8C84-5FCE53917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7105" y="2991602"/>
            <a:ext cx="5580000" cy="314469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DB6CDF7-53BA-4FF2-92CF-DC0878ED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694B9A-E5DD-442F-9433-EF6D52CF9D3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447C9F7-4FBC-4EF1-B43E-C591C2A2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B090D83-E506-4FB0-AEF5-77FF848F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838206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976EA9-636D-43C5-A038-A5E84E48E78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45834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43D7615-9DFB-43D0-A05D-2EDD01AC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8715E2-ECCC-4068-9E30-2E517700A1FF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F0AB75D-63E5-4AF8-995A-4CDAA380C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BCA2383-CB9F-40C7-9C1D-B965DDF8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259114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helsides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5FA4A47-DE96-432F-B3FA-95F9E602F6F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8"/>
            <a:ext cx="11760001" cy="5921485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5BBBBF2-582B-46CE-A6EE-C43ED03CD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322" y="495835"/>
            <a:ext cx="7611457" cy="2524456"/>
          </a:xfrm>
        </p:spPr>
        <p:txBody>
          <a:bodyPr anchor="t"/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0486BF-430B-455E-A1AA-2329D940AE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4322" y="5563984"/>
            <a:ext cx="11387677" cy="4829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EC82D-0AD9-4ECA-9D41-23AAD81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6495" y="6356350"/>
            <a:ext cx="1511801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4607D8-0E34-4147-88C4-EF446C6B4B5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F05E-54FB-44D0-93EE-BE97DDA26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34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B566F6-E716-474C-A1AF-E169418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641" y="6356350"/>
            <a:ext cx="44870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9F76A62C-FBD3-456B-865D-488288EF03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81600" y="223200"/>
            <a:ext cx="3492000" cy="5896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729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BD49-0F8D-4AA8-8F52-C35A5E65DDBE}" type="datetime1">
              <a:rPr lang="sv-SE" smtClean="0"/>
              <a:t>2022-05-06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40726154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16F2F8-594C-4F49-8A24-BAE956F76C86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403074440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Text hö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01B5D9F-8D05-479B-86C4-3BAB7721BA0A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7A282D-D5F9-44AD-8A27-22E2F7E6C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1" y="382479"/>
            <a:ext cx="5616359" cy="212400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41E126-777D-41A0-8237-9B9EE3E1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B7F464-3431-4437-ABB9-4EEAC606179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FE15DE-B646-4255-84D6-0098588E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85BCC0-75B6-4222-B8AB-6D59C7C4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1F66BE-5252-408F-A4C1-B3D98A848D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6707" y="1969129"/>
            <a:ext cx="3912020" cy="372569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655921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5999" y="215999"/>
            <a:ext cx="11760001" cy="5921485"/>
          </a:xfrm>
          <a:solidFill>
            <a:schemeClr val="bg1">
              <a:lumMod val="75000"/>
            </a:schemeClr>
          </a:solidFill>
        </p:spPr>
        <p:txBody>
          <a:bodyPr lIns="360000" tIns="90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78F2D2-96CA-4E26-8514-FBD38FCF2488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18448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6343" y="2045870"/>
            <a:ext cx="117600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B4F26-12A0-4775-A615-C5EA6A4B662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38773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2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08FD3FE7-D5F4-4CDC-BC1A-36D30F6125CD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79507D-6357-45CA-8101-C7154697280C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2677" y="216000"/>
            <a:ext cx="5863323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7231BDE-7787-4A54-8026-2A3C13EE0E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799" y="2991601"/>
            <a:ext cx="5580000" cy="289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745566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1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1F28770-97A3-4D43-B559-FDCC4EF42093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00" y="381600"/>
            <a:ext cx="5580000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A9949-9167-4143-A328-0CF4D491480B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0399" y="216000"/>
            <a:ext cx="3915601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42E65F2-2C63-4EFA-9C18-7496022196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0" y="2991600"/>
            <a:ext cx="7506524" cy="289111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4952577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ulti Text 2/3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83D153A3-1F89-48CD-B56E-039631F44FAC}"/>
              </a:ext>
            </a:extLst>
          </p:cNvPr>
          <p:cNvSpPr/>
          <p:nvPr/>
        </p:nvSpPr>
        <p:spPr>
          <a:xfrm>
            <a:off x="215999" y="215998"/>
            <a:ext cx="11760001" cy="59214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799" y="381600"/>
            <a:ext cx="3592453" cy="2042841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13F79-DF40-44BE-8AD6-2B497CC347C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139653" y="216000"/>
            <a:ext cx="7836348" cy="5921995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B6594BA-FE78-43C3-845D-3F233BB756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1" y="2991599"/>
            <a:ext cx="3592454" cy="289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4867409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6A805F-1A0D-4342-A349-575C7B24D34A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28C42537-E65F-498F-915E-F4951BEB0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6343" y="2045870"/>
            <a:ext cx="57672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940116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2 Bilder Multi text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BCAA64-2558-4B0F-8054-DB6071A763DB}"/>
              </a:ext>
            </a:extLst>
          </p:cNvPr>
          <p:cNvSpPr/>
          <p:nvPr/>
        </p:nvSpPr>
        <p:spPr>
          <a:xfrm>
            <a:off x="226343" y="2045870"/>
            <a:ext cx="5767200" cy="409213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776" y="2046079"/>
            <a:ext cx="5767200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C5AC33-FF68-42F5-AECD-9591F3686A3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7D97E-9556-4C81-AC9E-146200EE768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26343" y="2045870"/>
            <a:ext cx="5767200" cy="4092130"/>
          </a:xfrm>
          <a:noFill/>
        </p:spPr>
        <p:txBody>
          <a:bodyPr lIns="216000" tIns="180000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74918926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4F2F6A57-7EA2-47DD-A2ED-D38487DF8B9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01324" y="2046078"/>
            <a:ext cx="3776401" cy="4090121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sv-SE" dirty="0"/>
              <a:t>Klicka på ikonen för att 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8FF724-E49B-4704-9C98-90B00DD5AF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640" y="382479"/>
            <a:ext cx="5623962" cy="16066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36E3A-4F5D-4A20-8031-7906161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BB094B-A0FD-46B7-98B6-855FE9AD05D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0FFDF2-D867-4E53-8AAC-444DD309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C34A88-0CA2-42B6-84DB-A048521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12619720-8989-44FC-8D94-278B920DBD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08400" y="2046287"/>
            <a:ext cx="3776400" cy="4089859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r>
              <a:rPr lang="sv-SE" dirty="0"/>
              <a:t> </a:t>
            </a:r>
          </a:p>
        </p:txBody>
      </p:sp>
      <p:sp>
        <p:nvSpPr>
          <p:cNvPr id="10" name="Platshållare för bild 8">
            <a:extLst>
              <a:ext uri="{FF2B5EF4-FFF2-40B4-BE49-F238E27FC236}">
                <a16:creationId xmlns:a16="http://schemas.microsoft.com/office/drawing/2014/main" id="{05DA0D78-FDE1-43D1-857B-4C0F0D0D1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26342" y="2045869"/>
            <a:ext cx="3776400" cy="4092130"/>
          </a:xfrm>
          <a:solidFill>
            <a:schemeClr val="bg1">
              <a:lumMod val="75000"/>
            </a:schemeClr>
          </a:solidFill>
        </p:spPr>
        <p:txBody>
          <a:bodyPr lIns="360000" tIns="252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infoga bild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80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26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0.xml"/><Relationship Id="rId21" Type="http://schemas.openxmlformats.org/officeDocument/2006/relationships/slideLayout" Target="../slideLayouts/slideLayout48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5" Type="http://schemas.openxmlformats.org/officeDocument/2006/relationships/slideLayout" Target="../slideLayouts/slideLayout52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2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slideLayout" Target="../slideLayouts/slideLayout50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49.xml"/><Relationship Id="rId27" Type="http://schemas.openxmlformats.org/officeDocument/2006/relationships/slideLayout" Target="../slideLayouts/slideLayout5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26" Type="http://schemas.openxmlformats.org/officeDocument/2006/relationships/slideLayout" Target="../slideLayouts/slideLayout80.xml"/><Relationship Id="rId3" Type="http://schemas.openxmlformats.org/officeDocument/2006/relationships/slideLayout" Target="../slideLayouts/slideLayout57.xml"/><Relationship Id="rId21" Type="http://schemas.openxmlformats.org/officeDocument/2006/relationships/slideLayout" Target="../slideLayouts/slideLayout75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5" Type="http://schemas.openxmlformats.org/officeDocument/2006/relationships/slideLayout" Target="../slideLayouts/slideLayout79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20" Type="http://schemas.openxmlformats.org/officeDocument/2006/relationships/slideLayout" Target="../slideLayouts/slideLayout74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24" Type="http://schemas.openxmlformats.org/officeDocument/2006/relationships/slideLayout" Target="../slideLayouts/slideLayout78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23" Type="http://schemas.openxmlformats.org/officeDocument/2006/relationships/slideLayout" Target="../slideLayouts/slideLayout77.xml"/><Relationship Id="rId28" Type="http://schemas.openxmlformats.org/officeDocument/2006/relationships/theme" Target="../theme/theme3.xml"/><Relationship Id="rId10" Type="http://schemas.openxmlformats.org/officeDocument/2006/relationships/slideLayout" Target="../slideLayouts/slideLayout64.xml"/><Relationship Id="rId19" Type="http://schemas.openxmlformats.org/officeDocument/2006/relationships/slideLayout" Target="../slideLayouts/slideLayout73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Relationship Id="rId22" Type="http://schemas.openxmlformats.org/officeDocument/2006/relationships/slideLayout" Target="../slideLayouts/slideLayout76.xml"/><Relationship Id="rId27" Type="http://schemas.openxmlformats.org/officeDocument/2006/relationships/slideLayout" Target="../slideLayouts/slideLayout8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slideLayout" Target="../slideLayouts/slideLayout94.xml"/><Relationship Id="rId18" Type="http://schemas.openxmlformats.org/officeDocument/2006/relationships/slideLayout" Target="../slideLayouts/slideLayout99.xml"/><Relationship Id="rId26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84.xml"/><Relationship Id="rId21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17" Type="http://schemas.openxmlformats.org/officeDocument/2006/relationships/slideLayout" Target="../slideLayouts/slideLayout98.xml"/><Relationship Id="rId25" Type="http://schemas.openxmlformats.org/officeDocument/2006/relationships/slideLayout" Target="../slideLayouts/slideLayout106.xml"/><Relationship Id="rId2" Type="http://schemas.openxmlformats.org/officeDocument/2006/relationships/slideLayout" Target="../slideLayouts/slideLayout83.xml"/><Relationship Id="rId16" Type="http://schemas.openxmlformats.org/officeDocument/2006/relationships/slideLayout" Target="../slideLayouts/slideLayout97.xml"/><Relationship Id="rId20" Type="http://schemas.openxmlformats.org/officeDocument/2006/relationships/slideLayout" Target="../slideLayouts/slideLayout101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24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86.xml"/><Relationship Id="rId15" Type="http://schemas.openxmlformats.org/officeDocument/2006/relationships/slideLayout" Target="../slideLayouts/slideLayout96.xml"/><Relationship Id="rId23" Type="http://schemas.openxmlformats.org/officeDocument/2006/relationships/slideLayout" Target="../slideLayouts/slideLayout104.xml"/><Relationship Id="rId28" Type="http://schemas.openxmlformats.org/officeDocument/2006/relationships/theme" Target="../theme/theme4.xml"/><Relationship Id="rId10" Type="http://schemas.openxmlformats.org/officeDocument/2006/relationships/slideLayout" Target="../slideLayouts/slideLayout91.xml"/><Relationship Id="rId19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Relationship Id="rId14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103.xml"/><Relationship Id="rId27" Type="http://schemas.openxmlformats.org/officeDocument/2006/relationships/slideLayout" Target="../slideLayouts/slideLayout10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slideLayout" Target="../slideLayouts/slideLayout121.xml"/><Relationship Id="rId18" Type="http://schemas.openxmlformats.org/officeDocument/2006/relationships/slideLayout" Target="../slideLayouts/slideLayout126.xml"/><Relationship Id="rId26" Type="http://schemas.openxmlformats.org/officeDocument/2006/relationships/slideLayout" Target="../slideLayouts/slideLayout134.xml"/><Relationship Id="rId3" Type="http://schemas.openxmlformats.org/officeDocument/2006/relationships/slideLayout" Target="../slideLayouts/slideLayout111.xml"/><Relationship Id="rId21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17" Type="http://schemas.openxmlformats.org/officeDocument/2006/relationships/slideLayout" Target="../slideLayouts/slideLayout125.xml"/><Relationship Id="rId25" Type="http://schemas.openxmlformats.org/officeDocument/2006/relationships/slideLayout" Target="../slideLayouts/slideLayout133.xml"/><Relationship Id="rId2" Type="http://schemas.openxmlformats.org/officeDocument/2006/relationships/slideLayout" Target="../slideLayouts/slideLayout110.xml"/><Relationship Id="rId16" Type="http://schemas.openxmlformats.org/officeDocument/2006/relationships/slideLayout" Target="../slideLayouts/slideLayout124.xml"/><Relationship Id="rId20" Type="http://schemas.openxmlformats.org/officeDocument/2006/relationships/slideLayout" Target="../slideLayouts/slideLayout128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24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13.xml"/><Relationship Id="rId15" Type="http://schemas.openxmlformats.org/officeDocument/2006/relationships/slideLayout" Target="../slideLayouts/slideLayout123.xml"/><Relationship Id="rId23" Type="http://schemas.openxmlformats.org/officeDocument/2006/relationships/slideLayout" Target="../slideLayouts/slideLayout131.xml"/><Relationship Id="rId28" Type="http://schemas.openxmlformats.org/officeDocument/2006/relationships/theme" Target="../theme/theme5.xml"/><Relationship Id="rId10" Type="http://schemas.openxmlformats.org/officeDocument/2006/relationships/slideLayout" Target="../slideLayouts/slideLayout118.xml"/><Relationship Id="rId19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Relationship Id="rId14" Type="http://schemas.openxmlformats.org/officeDocument/2006/relationships/slideLayout" Target="../slideLayouts/slideLayout122.xml"/><Relationship Id="rId22" Type="http://schemas.openxmlformats.org/officeDocument/2006/relationships/slideLayout" Target="../slideLayouts/slideLayout130.xml"/><Relationship Id="rId27" Type="http://schemas.openxmlformats.org/officeDocument/2006/relationships/slideLayout" Target="../slideLayouts/slideLayout13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3.xml"/><Relationship Id="rId13" Type="http://schemas.openxmlformats.org/officeDocument/2006/relationships/slideLayout" Target="../slideLayouts/slideLayout148.xml"/><Relationship Id="rId18" Type="http://schemas.openxmlformats.org/officeDocument/2006/relationships/slideLayout" Target="../slideLayouts/slideLayout153.xml"/><Relationship Id="rId26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38.xml"/><Relationship Id="rId21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42.xml"/><Relationship Id="rId12" Type="http://schemas.openxmlformats.org/officeDocument/2006/relationships/slideLayout" Target="../slideLayouts/slideLayout147.xml"/><Relationship Id="rId17" Type="http://schemas.openxmlformats.org/officeDocument/2006/relationships/slideLayout" Target="../slideLayouts/slideLayout152.xml"/><Relationship Id="rId25" Type="http://schemas.openxmlformats.org/officeDocument/2006/relationships/slideLayout" Target="../slideLayouts/slideLayout160.xml"/><Relationship Id="rId2" Type="http://schemas.openxmlformats.org/officeDocument/2006/relationships/slideLayout" Target="../slideLayouts/slideLayout137.xml"/><Relationship Id="rId16" Type="http://schemas.openxmlformats.org/officeDocument/2006/relationships/slideLayout" Target="../slideLayouts/slideLayout151.xml"/><Relationship Id="rId20" Type="http://schemas.openxmlformats.org/officeDocument/2006/relationships/slideLayout" Target="../slideLayouts/slideLayout155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6.xml"/><Relationship Id="rId24" Type="http://schemas.openxmlformats.org/officeDocument/2006/relationships/slideLayout" Target="../slideLayouts/slideLayout159.xml"/><Relationship Id="rId5" Type="http://schemas.openxmlformats.org/officeDocument/2006/relationships/slideLayout" Target="../slideLayouts/slideLayout140.xml"/><Relationship Id="rId15" Type="http://schemas.openxmlformats.org/officeDocument/2006/relationships/slideLayout" Target="../slideLayouts/slideLayout150.xml"/><Relationship Id="rId23" Type="http://schemas.openxmlformats.org/officeDocument/2006/relationships/slideLayout" Target="../slideLayouts/slideLayout158.xml"/><Relationship Id="rId28" Type="http://schemas.openxmlformats.org/officeDocument/2006/relationships/theme" Target="../theme/theme6.xml"/><Relationship Id="rId10" Type="http://schemas.openxmlformats.org/officeDocument/2006/relationships/slideLayout" Target="../slideLayouts/slideLayout145.xml"/><Relationship Id="rId19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4.xml"/><Relationship Id="rId14" Type="http://schemas.openxmlformats.org/officeDocument/2006/relationships/slideLayout" Target="../slideLayouts/slideLayout149.xml"/><Relationship Id="rId22" Type="http://schemas.openxmlformats.org/officeDocument/2006/relationships/slideLayout" Target="../slideLayouts/slideLayout157.xml"/><Relationship Id="rId27" Type="http://schemas.openxmlformats.org/officeDocument/2006/relationships/slideLayout" Target="../slideLayouts/slideLayout16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0.xml"/><Relationship Id="rId13" Type="http://schemas.openxmlformats.org/officeDocument/2006/relationships/slideLayout" Target="../slideLayouts/slideLayout175.xml"/><Relationship Id="rId18" Type="http://schemas.openxmlformats.org/officeDocument/2006/relationships/slideLayout" Target="../slideLayouts/slideLayout180.xml"/><Relationship Id="rId26" Type="http://schemas.openxmlformats.org/officeDocument/2006/relationships/slideLayout" Target="../slideLayouts/slideLayout188.xml"/><Relationship Id="rId3" Type="http://schemas.openxmlformats.org/officeDocument/2006/relationships/slideLayout" Target="../slideLayouts/slideLayout165.xml"/><Relationship Id="rId21" Type="http://schemas.openxmlformats.org/officeDocument/2006/relationships/slideLayout" Target="../slideLayouts/slideLayout183.xml"/><Relationship Id="rId7" Type="http://schemas.openxmlformats.org/officeDocument/2006/relationships/slideLayout" Target="../slideLayouts/slideLayout169.xml"/><Relationship Id="rId12" Type="http://schemas.openxmlformats.org/officeDocument/2006/relationships/slideLayout" Target="../slideLayouts/slideLayout174.xml"/><Relationship Id="rId17" Type="http://schemas.openxmlformats.org/officeDocument/2006/relationships/slideLayout" Target="../slideLayouts/slideLayout179.xml"/><Relationship Id="rId25" Type="http://schemas.openxmlformats.org/officeDocument/2006/relationships/slideLayout" Target="../slideLayouts/slideLayout187.xml"/><Relationship Id="rId2" Type="http://schemas.openxmlformats.org/officeDocument/2006/relationships/slideLayout" Target="../slideLayouts/slideLayout164.xml"/><Relationship Id="rId16" Type="http://schemas.openxmlformats.org/officeDocument/2006/relationships/slideLayout" Target="../slideLayouts/slideLayout178.xml"/><Relationship Id="rId20" Type="http://schemas.openxmlformats.org/officeDocument/2006/relationships/slideLayout" Target="../slideLayouts/slideLayout182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63.xml"/><Relationship Id="rId6" Type="http://schemas.openxmlformats.org/officeDocument/2006/relationships/slideLayout" Target="../slideLayouts/slideLayout168.xml"/><Relationship Id="rId11" Type="http://schemas.openxmlformats.org/officeDocument/2006/relationships/slideLayout" Target="../slideLayouts/slideLayout173.xml"/><Relationship Id="rId24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67.xml"/><Relationship Id="rId15" Type="http://schemas.openxmlformats.org/officeDocument/2006/relationships/slideLayout" Target="../slideLayouts/slideLayout177.xml"/><Relationship Id="rId23" Type="http://schemas.openxmlformats.org/officeDocument/2006/relationships/slideLayout" Target="../slideLayouts/slideLayout185.xml"/><Relationship Id="rId28" Type="http://schemas.openxmlformats.org/officeDocument/2006/relationships/theme" Target="../theme/theme7.xml"/><Relationship Id="rId10" Type="http://schemas.openxmlformats.org/officeDocument/2006/relationships/slideLayout" Target="../slideLayouts/slideLayout172.xml"/><Relationship Id="rId19" Type="http://schemas.openxmlformats.org/officeDocument/2006/relationships/slideLayout" Target="../slideLayouts/slideLayout181.xml"/><Relationship Id="rId4" Type="http://schemas.openxmlformats.org/officeDocument/2006/relationships/slideLayout" Target="../slideLayouts/slideLayout166.xml"/><Relationship Id="rId9" Type="http://schemas.openxmlformats.org/officeDocument/2006/relationships/slideLayout" Target="../slideLayouts/slideLayout171.xml"/><Relationship Id="rId14" Type="http://schemas.openxmlformats.org/officeDocument/2006/relationships/slideLayout" Target="../slideLayouts/slideLayout176.xml"/><Relationship Id="rId22" Type="http://schemas.openxmlformats.org/officeDocument/2006/relationships/slideLayout" Target="../slideLayouts/slideLayout184.xml"/><Relationship Id="rId27" Type="http://schemas.openxmlformats.org/officeDocument/2006/relationships/slideLayout" Target="../slideLayouts/slideLayout1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81B9374-C4AA-4C92-AD52-D19B7434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800" y="381600"/>
            <a:ext cx="5624804" cy="20428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0CD8AD-E29E-4959-8DB6-99D54110A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800" y="2990033"/>
            <a:ext cx="11346055" cy="3146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E9CFA2-650F-4660-BA2E-04BE3FB6FC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1217" y="6356350"/>
            <a:ext cx="18495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F6189-61E0-40AC-AB3C-C167CC6FC3DE}" type="datetime1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2AB79B-D3C6-466B-8EF1-40BFBA83C8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1989FD-990A-4732-8BC0-495CB08AF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641" y="6356350"/>
            <a:ext cx="4487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2FE26-693D-4657-8CF4-E1D4E86C9D92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DF37E976-9D01-4C00-B1EA-DE4D3C6AEB4F}"/>
              </a:ext>
            </a:extLst>
          </p:cNvPr>
          <p:cNvPicPr>
            <a:picLocks noChangeAspect="1"/>
          </p:cNvPicPr>
          <p:nvPr/>
        </p:nvPicPr>
        <p:blipFill>
          <a:blip r:embed="rId2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596" y="6301808"/>
            <a:ext cx="1036800" cy="38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81B9374-C4AA-4C92-AD52-D19B7434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800" y="381600"/>
            <a:ext cx="5624804" cy="20428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0CD8AD-E29E-4959-8DB6-99D54110A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800" y="2990033"/>
            <a:ext cx="11346055" cy="3146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E9CFA2-650F-4660-BA2E-04BE3FB6FC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1217" y="6356350"/>
            <a:ext cx="18495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B7370-26EA-45DD-861A-D03D41ED46DF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2AB79B-D3C6-466B-8EF1-40BFBA83C8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1989FD-990A-4732-8BC0-495CB08AF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641" y="6356350"/>
            <a:ext cx="4487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DF37E976-9D01-4C00-B1EA-DE4D3C6AEB4F}"/>
              </a:ext>
            </a:extLst>
          </p:cNvPr>
          <p:cNvPicPr>
            <a:picLocks noChangeAspect="1"/>
          </p:cNvPicPr>
          <p:nvPr/>
        </p:nvPicPr>
        <p:blipFill>
          <a:blip r:embed="rId2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596" y="6301808"/>
            <a:ext cx="1036800" cy="38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45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  <p:sldLayoutId id="2147483707" r:id="rId19"/>
    <p:sldLayoutId id="2147483708" r:id="rId20"/>
    <p:sldLayoutId id="2147483709" r:id="rId21"/>
    <p:sldLayoutId id="2147483710" r:id="rId22"/>
    <p:sldLayoutId id="2147483711" r:id="rId23"/>
    <p:sldLayoutId id="2147483712" r:id="rId24"/>
    <p:sldLayoutId id="2147483713" r:id="rId25"/>
    <p:sldLayoutId id="2147483714" r:id="rId26"/>
    <p:sldLayoutId id="2147483715" r:id="rId2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81B9374-C4AA-4C92-AD52-D19B7434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800" y="381600"/>
            <a:ext cx="5624804" cy="20428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0CD8AD-E29E-4959-8DB6-99D54110A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800" y="2990033"/>
            <a:ext cx="11346055" cy="3146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E9CFA2-650F-4660-BA2E-04BE3FB6FC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1217" y="6356350"/>
            <a:ext cx="18495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16692E-2694-4998-A1F3-C4D4FF82FF72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2AB79B-D3C6-466B-8EF1-40BFBA83C8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1989FD-990A-4732-8BC0-495CB08AF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641" y="6356350"/>
            <a:ext cx="4487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DF37E976-9D01-4C00-B1EA-DE4D3C6AEB4F}"/>
              </a:ext>
            </a:extLst>
          </p:cNvPr>
          <p:cNvPicPr>
            <a:picLocks noChangeAspect="1"/>
          </p:cNvPicPr>
          <p:nvPr/>
        </p:nvPicPr>
        <p:blipFill>
          <a:blip r:embed="rId2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596" y="6301808"/>
            <a:ext cx="1036800" cy="38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56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  <p:sldLayoutId id="2147483738" r:id="rId22"/>
    <p:sldLayoutId id="2147483739" r:id="rId23"/>
    <p:sldLayoutId id="2147483740" r:id="rId24"/>
    <p:sldLayoutId id="2147483741" r:id="rId25"/>
    <p:sldLayoutId id="2147483742" r:id="rId26"/>
    <p:sldLayoutId id="2147483743" r:id="rId2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81B9374-C4AA-4C92-AD52-D19B7434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800" y="381600"/>
            <a:ext cx="5624804" cy="20428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0CD8AD-E29E-4959-8DB6-99D54110A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800" y="2990033"/>
            <a:ext cx="11346055" cy="3146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E9CFA2-650F-4660-BA2E-04BE3FB6FC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1217" y="6356350"/>
            <a:ext cx="18495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FE2F9-CAE4-4230-B24D-2923FFB49B4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2AB79B-D3C6-466B-8EF1-40BFBA83C8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1989FD-990A-4732-8BC0-495CB08AF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641" y="6356350"/>
            <a:ext cx="4487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DF37E976-9D01-4C00-B1EA-DE4D3C6AEB4F}"/>
              </a:ext>
            </a:extLst>
          </p:cNvPr>
          <p:cNvPicPr>
            <a:picLocks noChangeAspect="1"/>
          </p:cNvPicPr>
          <p:nvPr/>
        </p:nvPicPr>
        <p:blipFill>
          <a:blip r:embed="rId2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596" y="6301808"/>
            <a:ext cx="1036800" cy="38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007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  <p:sldLayoutId id="2147483762" r:id="rId18"/>
    <p:sldLayoutId id="2147483763" r:id="rId19"/>
    <p:sldLayoutId id="2147483764" r:id="rId20"/>
    <p:sldLayoutId id="2147483765" r:id="rId21"/>
    <p:sldLayoutId id="2147483766" r:id="rId22"/>
    <p:sldLayoutId id="2147483767" r:id="rId23"/>
    <p:sldLayoutId id="2147483768" r:id="rId24"/>
    <p:sldLayoutId id="2147483769" r:id="rId25"/>
    <p:sldLayoutId id="2147483770" r:id="rId26"/>
    <p:sldLayoutId id="2147483771" r:id="rId2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81B9374-C4AA-4C92-AD52-D19B7434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800" y="381600"/>
            <a:ext cx="5624804" cy="20428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0CD8AD-E29E-4959-8DB6-99D54110A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800" y="2990033"/>
            <a:ext cx="11346055" cy="3146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E9CFA2-650F-4660-BA2E-04BE3FB6FC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1217" y="6356350"/>
            <a:ext cx="18495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1CE83E-A842-471F-AF79-E965887CDA4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2AB79B-D3C6-466B-8EF1-40BFBA83C8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1989FD-990A-4732-8BC0-495CB08AF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641" y="6356350"/>
            <a:ext cx="4487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DF37E976-9D01-4C00-B1EA-DE4D3C6AEB4F}"/>
              </a:ext>
            </a:extLst>
          </p:cNvPr>
          <p:cNvPicPr>
            <a:picLocks noChangeAspect="1"/>
          </p:cNvPicPr>
          <p:nvPr/>
        </p:nvPicPr>
        <p:blipFill>
          <a:blip r:embed="rId2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596" y="6301808"/>
            <a:ext cx="1036800" cy="38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13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  <p:sldLayoutId id="2147483790" r:id="rId18"/>
    <p:sldLayoutId id="2147483791" r:id="rId19"/>
    <p:sldLayoutId id="2147483792" r:id="rId20"/>
    <p:sldLayoutId id="2147483793" r:id="rId21"/>
    <p:sldLayoutId id="2147483794" r:id="rId22"/>
    <p:sldLayoutId id="2147483795" r:id="rId23"/>
    <p:sldLayoutId id="2147483796" r:id="rId24"/>
    <p:sldLayoutId id="2147483797" r:id="rId25"/>
    <p:sldLayoutId id="2147483798" r:id="rId26"/>
    <p:sldLayoutId id="2147483799" r:id="rId2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81B9374-C4AA-4C92-AD52-D19B7434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800" y="381600"/>
            <a:ext cx="5624804" cy="20428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0CD8AD-E29E-4959-8DB6-99D54110A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800" y="2990033"/>
            <a:ext cx="11346055" cy="3146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E9CFA2-650F-4660-BA2E-04BE3FB6FC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1217" y="6356350"/>
            <a:ext cx="18495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947C7E-E534-43DC-A3C9-08F7602CE3B0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2AB79B-D3C6-466B-8EF1-40BFBA83C8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1989FD-990A-4732-8BC0-495CB08AF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641" y="6356350"/>
            <a:ext cx="4487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DF37E976-9D01-4C00-B1EA-DE4D3C6AEB4F}"/>
              </a:ext>
            </a:extLst>
          </p:cNvPr>
          <p:cNvPicPr>
            <a:picLocks noChangeAspect="1"/>
          </p:cNvPicPr>
          <p:nvPr/>
        </p:nvPicPr>
        <p:blipFill>
          <a:blip r:embed="rId2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596" y="6301808"/>
            <a:ext cx="1036800" cy="38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40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  <p:sldLayoutId id="2147483817" r:id="rId17"/>
    <p:sldLayoutId id="2147483818" r:id="rId18"/>
    <p:sldLayoutId id="2147483819" r:id="rId19"/>
    <p:sldLayoutId id="2147483820" r:id="rId20"/>
    <p:sldLayoutId id="2147483821" r:id="rId21"/>
    <p:sldLayoutId id="2147483822" r:id="rId22"/>
    <p:sldLayoutId id="2147483823" r:id="rId23"/>
    <p:sldLayoutId id="2147483824" r:id="rId24"/>
    <p:sldLayoutId id="2147483825" r:id="rId25"/>
    <p:sldLayoutId id="2147483826" r:id="rId26"/>
    <p:sldLayoutId id="2147483827" r:id="rId2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81B9374-C4AA-4C92-AD52-D19B7434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800" y="381600"/>
            <a:ext cx="5624804" cy="20428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0CD8AD-E29E-4959-8DB6-99D54110A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800" y="2990033"/>
            <a:ext cx="11346055" cy="3146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E9CFA2-650F-4660-BA2E-04BE3FB6FC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1217" y="6356350"/>
            <a:ext cx="18495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5B0F98-6BDD-4D9C-8E0E-EBE953913649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2022-05-06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2AB79B-D3C6-466B-8EF1-40BFBA83C8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1989FD-990A-4732-8BC0-495CB08AF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641" y="6356350"/>
            <a:ext cx="4487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5F0E0-B5C3-4CD1-92D9-1861807167C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DF37E976-9D01-4C00-B1EA-DE4D3C6AEB4F}"/>
              </a:ext>
            </a:extLst>
          </p:cNvPr>
          <p:cNvPicPr>
            <a:picLocks noChangeAspect="1"/>
          </p:cNvPicPr>
          <p:nvPr/>
        </p:nvPicPr>
        <p:blipFill>
          <a:blip r:embed="rId2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596" y="6301808"/>
            <a:ext cx="1036800" cy="38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3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  <p:sldLayoutId id="2147483846" r:id="rId18"/>
    <p:sldLayoutId id="2147483847" r:id="rId19"/>
    <p:sldLayoutId id="2147483848" r:id="rId20"/>
    <p:sldLayoutId id="2147483849" r:id="rId21"/>
    <p:sldLayoutId id="2147483850" r:id="rId22"/>
    <p:sldLayoutId id="2147483851" r:id="rId23"/>
    <p:sldLayoutId id="2147483852" r:id="rId24"/>
    <p:sldLayoutId id="2147483853" r:id="rId25"/>
    <p:sldLayoutId id="2147483854" r:id="rId26"/>
    <p:sldLayoutId id="2147483855" r:id="rId2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.garper@norrtalje.se" TargetMode="External"/><Relationship Id="rId2" Type="http://schemas.openxmlformats.org/officeDocument/2006/relationships/hyperlink" Target="mailto:Carina.forsberg@norrtalje.se" TargetMode="External"/><Relationship Id="rId1" Type="http://schemas.openxmlformats.org/officeDocument/2006/relationships/slideLayout" Target="../slideLayouts/slideLayout29.xml"/><Relationship Id="rId4" Type="http://schemas.openxmlformats.org/officeDocument/2006/relationships/hyperlink" Target="mailto:Malin.hagstrom@norrtalje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F669C6-1010-4D23-9AD1-1705E9C159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E-tjänst för elever i Norrtälje kommun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624DF18-8FA6-4D76-8965-1F30F64784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Malin Hagström, Samordnare ungas psykiska hälsa</a:t>
            </a:r>
          </a:p>
          <a:p>
            <a:endParaRPr lang="sv-SE" dirty="0"/>
          </a:p>
          <a:p>
            <a:r>
              <a:rPr lang="sv-SE" dirty="0"/>
              <a:t>v insatser för att främja Ungas psykiska hälsa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7D6FE72-7649-44FA-878E-CA4208B04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6508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10</a:t>
            </a:fld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63" y="0"/>
            <a:ext cx="99752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789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11</a:t>
            </a:fld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303" y="774731"/>
            <a:ext cx="10058400" cy="565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16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12</a:t>
            </a:fld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062" y="252412"/>
            <a:ext cx="3571875" cy="63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483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13</a:t>
            </a:fld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3" y="1117867"/>
            <a:ext cx="10058400" cy="378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496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14</a:t>
            </a:fld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93" y="383120"/>
            <a:ext cx="10058400" cy="626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118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Vart är vi på väg och varför lyckades vi?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Nästa steg:</a:t>
            </a:r>
          </a:p>
          <a:p>
            <a:pPr marL="0" indent="0">
              <a:buNone/>
            </a:pPr>
            <a:r>
              <a:rPr lang="sv-SE" dirty="0" err="1"/>
              <a:t>ProRenata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QR kod- Mer elevvänligt</a:t>
            </a:r>
          </a:p>
          <a:p>
            <a:pPr marL="0" indent="0">
              <a:buNone/>
            </a:pPr>
            <a:r>
              <a:rPr lang="sv-SE" dirty="0"/>
              <a:t>Involvera alla</a:t>
            </a:r>
          </a:p>
          <a:p>
            <a:pPr marL="0" indent="0">
              <a:buNone/>
            </a:pPr>
            <a:r>
              <a:rPr lang="sv-SE" dirty="0"/>
              <a:t>Samverka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Framgång:</a:t>
            </a:r>
          </a:p>
          <a:p>
            <a:pPr marL="0" indent="0">
              <a:buNone/>
            </a:pPr>
            <a:r>
              <a:rPr lang="sv-SE" dirty="0"/>
              <a:t>Rätt kompetens</a:t>
            </a:r>
          </a:p>
          <a:p>
            <a:pPr marL="0" indent="0">
              <a:buNone/>
            </a:pPr>
            <a:r>
              <a:rPr lang="sv-SE" dirty="0"/>
              <a:t>Rätt personer</a:t>
            </a:r>
          </a:p>
          <a:p>
            <a:pPr marL="0" indent="0">
              <a:buNone/>
            </a:pPr>
            <a:r>
              <a:rPr lang="sv-SE" dirty="0"/>
              <a:t>Modiga ledare</a:t>
            </a:r>
          </a:p>
          <a:p>
            <a:pPr marL="0" indent="0">
              <a:buNone/>
            </a:pPr>
            <a:r>
              <a:rPr lang="sv-SE" dirty="0"/>
              <a:t>Vana att arbeta  tillsammans 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4958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Tack för att ni lyssnade och lycka till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Kontakt:</a:t>
            </a:r>
          </a:p>
          <a:p>
            <a:r>
              <a:rPr lang="sv-SE" sz="2000" dirty="0">
                <a:hlinkClick r:id="rId2"/>
              </a:rPr>
              <a:t>Carina.forsberg@norrtalje.se</a:t>
            </a:r>
            <a:r>
              <a:rPr lang="sv-SE" sz="2000" dirty="0"/>
              <a:t>	Verksamhetschef Centrala Barn och Elev Hälsan</a:t>
            </a:r>
          </a:p>
          <a:p>
            <a:r>
              <a:rPr lang="sv-SE" sz="2000" dirty="0">
                <a:hlinkClick r:id="rId3"/>
              </a:rPr>
              <a:t>Jenni.garper@norrtalje.se</a:t>
            </a:r>
            <a:r>
              <a:rPr lang="sv-SE" sz="2000" dirty="0"/>
              <a:t>	E-tjänstutvecklare</a:t>
            </a:r>
          </a:p>
          <a:p>
            <a:r>
              <a:rPr lang="sv-SE" sz="2000" dirty="0">
                <a:hlinkClick r:id="rId4"/>
              </a:rPr>
              <a:t>Malin.hagstrom@norrtalje.se</a:t>
            </a:r>
            <a:r>
              <a:rPr lang="sv-SE" sz="2000" dirty="0"/>
              <a:t>	Samordnare av främjande insatser, ungas psykiska hälsa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287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Norrtälje Kommun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Norrtälje kommun ligger i Stockholms län och här bor drygt 64 000 personer. Kommunen är lika stor som en tredjedel av Stockholms län.</a:t>
            </a:r>
          </a:p>
          <a:p>
            <a:r>
              <a:rPr lang="sv-SE" dirty="0"/>
              <a:t>Många små skolor, några större skolor</a:t>
            </a:r>
          </a:p>
          <a:p>
            <a:r>
              <a:rPr lang="sv-SE" dirty="0"/>
              <a:t>En central Barn och Elevhälsa. Placerade både Centralt och lokalt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647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en E-tjänst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Ingen elev ska mötas av en stängd dörr</a:t>
            </a:r>
          </a:p>
          <a:p>
            <a:r>
              <a:rPr lang="sv-SE" dirty="0"/>
              <a:t>Många små skolor med elevhälsopersonal på plats få dagar</a:t>
            </a:r>
          </a:p>
          <a:p>
            <a:r>
              <a:rPr lang="sv-SE" dirty="0"/>
              <a:t>Skolsköterskor och Skolkuratorer har flera skolor på sina tjänster</a:t>
            </a:r>
          </a:p>
          <a:p>
            <a:r>
              <a:rPr lang="sv-SE" dirty="0"/>
              <a:t>Känsla av att alltid vara på fel plats</a:t>
            </a:r>
          </a:p>
          <a:p>
            <a:r>
              <a:rPr lang="sv-SE" dirty="0"/>
              <a:t>Mer tillgänglig elevhälsa</a:t>
            </a:r>
          </a:p>
          <a:p>
            <a:r>
              <a:rPr lang="sv-SE" dirty="0"/>
              <a:t>Covid-19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5759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Viktigt att arbeta tillsamman utifrån sina kompetenser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IT avdelningen</a:t>
            </a:r>
          </a:p>
          <a:p>
            <a:r>
              <a:rPr lang="sv-SE" dirty="0"/>
              <a:t>Centrala Barn och Elevhälsan (CBEH)</a:t>
            </a:r>
          </a:p>
          <a:p>
            <a:r>
              <a:rPr lang="sv-SE" dirty="0"/>
              <a:t>Prioriterat arbete</a:t>
            </a:r>
          </a:p>
          <a:p>
            <a:r>
              <a:rPr lang="sv-SE" dirty="0"/>
              <a:t>4 dagar</a:t>
            </a:r>
          </a:p>
          <a:p>
            <a:r>
              <a:rPr lang="sv-SE" dirty="0"/>
              <a:t>Första eleven som nyttjade tjänsten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894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Viktigt i att ta fram tjänsten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Enkel att använda</a:t>
            </a:r>
          </a:p>
          <a:p>
            <a:r>
              <a:rPr lang="sv-SE" dirty="0"/>
              <a:t>Ingen ska stängas ute</a:t>
            </a:r>
          </a:p>
          <a:p>
            <a:r>
              <a:rPr lang="sv-SE" dirty="0"/>
              <a:t>Snabb hjälp/stöd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029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fungerar tjänsten?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928" y="2989263"/>
            <a:ext cx="3166856" cy="3146425"/>
          </a:xfr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9259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ser det ut idag?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Bemanning</a:t>
            </a:r>
          </a:p>
          <a:p>
            <a:r>
              <a:rPr lang="sv-SE" dirty="0"/>
              <a:t>Vilka använder tjänsten?</a:t>
            </a:r>
          </a:p>
          <a:p>
            <a:r>
              <a:rPr lang="sv-SE" dirty="0"/>
              <a:t>Behövs den?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8248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8</a:t>
            </a:fld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687" y="0"/>
            <a:ext cx="101868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357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FE26-693D-4657-8CF4-E1D4E86C9D92}" type="slidenum">
              <a:rPr lang="sv-SE" smtClean="0"/>
              <a:t>9</a:t>
            </a:fld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1" y="7551"/>
            <a:ext cx="7892242" cy="684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761460"/>
      </p:ext>
    </p:extLst>
  </p:cSld>
  <p:clrMapOvr>
    <a:masterClrMapping/>
  </p:clrMapOvr>
</p:sld>
</file>

<file path=ppt/theme/theme1.xml><?xml version="1.0" encoding="utf-8"?>
<a:theme xmlns:a="http://schemas.openxmlformats.org/drawingml/2006/main" name="Norrtälje Grundmall ">
  <a:themeElements>
    <a:clrScheme name="Norrtälje grö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53151"/>
      </a:accent1>
      <a:accent2>
        <a:srgbClr val="AEBD15"/>
      </a:accent2>
      <a:accent3>
        <a:srgbClr val="789F2E"/>
      </a:accent3>
      <a:accent4>
        <a:srgbClr val="B2DCD6"/>
      </a:accent4>
      <a:accent5>
        <a:srgbClr val="7C8397"/>
      </a:accent5>
      <a:accent6>
        <a:srgbClr val="CDC9D4"/>
      </a:accent6>
      <a:hlink>
        <a:srgbClr val="0563C1"/>
      </a:hlink>
      <a:folHlink>
        <a:srgbClr val="954F72"/>
      </a:folHlink>
    </a:clrScheme>
    <a:fontScheme name="Norrtälj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rtälje Grundmall - Norrtäljeblå med ALLA sidlayouter.potx" id="{ADC5FE55-6DAD-44FE-96CE-0F9EB3B56BC7}" vid="{FE6BB9DD-C623-4722-B5B9-986BFD049DC4}"/>
    </a:ext>
  </a:extLst>
</a:theme>
</file>

<file path=ppt/theme/theme2.xml><?xml version="1.0" encoding="utf-8"?>
<a:theme xmlns:a="http://schemas.openxmlformats.org/drawingml/2006/main" name="Norrtälje turkos">
  <a:themeElements>
    <a:clrScheme name="Norrtälje turko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53151"/>
      </a:accent1>
      <a:accent2>
        <a:srgbClr val="58B0B7"/>
      </a:accent2>
      <a:accent3>
        <a:srgbClr val="388585"/>
      </a:accent3>
      <a:accent4>
        <a:srgbClr val="D2C5E2"/>
      </a:accent4>
      <a:accent5>
        <a:srgbClr val="7C8397"/>
      </a:accent5>
      <a:accent6>
        <a:srgbClr val="CDC9D4"/>
      </a:accent6>
      <a:hlink>
        <a:srgbClr val="0563C1"/>
      </a:hlink>
      <a:folHlink>
        <a:srgbClr val="954F72"/>
      </a:folHlink>
    </a:clrScheme>
    <a:fontScheme name="Norrtälj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rtälje Grundmall - Norrtäljeblå med ALLA sidlayouter.potx" id="{ADC5FE55-6DAD-44FE-96CE-0F9EB3B56BC7}" vid="{67DB1319-78CA-42FE-8189-301CE616A764}"/>
    </a:ext>
  </a:extLst>
</a:theme>
</file>

<file path=ppt/theme/theme3.xml><?xml version="1.0" encoding="utf-8"?>
<a:theme xmlns:a="http://schemas.openxmlformats.org/drawingml/2006/main" name="Norrtälje lila">
  <a:themeElements>
    <a:clrScheme name="Norrtälje lil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53151"/>
      </a:accent1>
      <a:accent2>
        <a:srgbClr val="C57EAE"/>
      </a:accent2>
      <a:accent3>
        <a:srgbClr val="904896"/>
      </a:accent3>
      <a:accent4>
        <a:srgbClr val="F5B3BD"/>
      </a:accent4>
      <a:accent5>
        <a:srgbClr val="7C8397"/>
      </a:accent5>
      <a:accent6>
        <a:srgbClr val="CDC9D4"/>
      </a:accent6>
      <a:hlink>
        <a:srgbClr val="0563C1"/>
      </a:hlink>
      <a:folHlink>
        <a:srgbClr val="954F72"/>
      </a:folHlink>
    </a:clrScheme>
    <a:fontScheme name="Norrtälj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rtälje Grundmall - Norrtäljeblå med ALLA sidlayouter.potx" id="{ADC5FE55-6DAD-44FE-96CE-0F9EB3B56BC7}" vid="{2701C021-FDB5-4FA9-A062-59324537B622}"/>
    </a:ext>
  </a:extLst>
</a:theme>
</file>

<file path=ppt/theme/theme4.xml><?xml version="1.0" encoding="utf-8"?>
<a:theme xmlns:a="http://schemas.openxmlformats.org/drawingml/2006/main" name="Norrtälje röd">
  <a:themeElements>
    <a:clrScheme name="Norrtälje rö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53151"/>
      </a:accent1>
      <a:accent2>
        <a:srgbClr val="E24F36"/>
      </a:accent2>
      <a:accent3>
        <a:srgbClr val="C51A1B"/>
      </a:accent3>
      <a:accent4>
        <a:srgbClr val="FAC07E"/>
      </a:accent4>
      <a:accent5>
        <a:srgbClr val="7C8397"/>
      </a:accent5>
      <a:accent6>
        <a:srgbClr val="CDC9D4"/>
      </a:accent6>
      <a:hlink>
        <a:srgbClr val="0563C1"/>
      </a:hlink>
      <a:folHlink>
        <a:srgbClr val="954F72"/>
      </a:folHlink>
    </a:clrScheme>
    <a:fontScheme name="Norrtälj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rtälje Grundmall - Norrtäljeblå med ALLA sidlayouter.potx" id="{ADC5FE55-6DAD-44FE-96CE-0F9EB3B56BC7}" vid="{83414FF0-204B-46D5-9EE7-631E67DF1554}"/>
    </a:ext>
  </a:extLst>
</a:theme>
</file>

<file path=ppt/theme/theme5.xml><?xml version="1.0" encoding="utf-8"?>
<a:theme xmlns:a="http://schemas.openxmlformats.org/drawingml/2006/main" name="Norrtälje orange">
  <a:themeElements>
    <a:clrScheme name="Norrtälje orang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53151"/>
      </a:accent1>
      <a:accent2>
        <a:srgbClr val="F07E26"/>
      </a:accent2>
      <a:accent3>
        <a:srgbClr val="C45F19"/>
      </a:accent3>
      <a:accent4>
        <a:srgbClr val="FFEC8D"/>
      </a:accent4>
      <a:accent5>
        <a:srgbClr val="7C8397"/>
      </a:accent5>
      <a:accent6>
        <a:srgbClr val="CDC9D4"/>
      </a:accent6>
      <a:hlink>
        <a:srgbClr val="0563C1"/>
      </a:hlink>
      <a:folHlink>
        <a:srgbClr val="954F72"/>
      </a:folHlink>
    </a:clrScheme>
    <a:fontScheme name="Norrtälj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rtälje Grundmall - Norrtäljeblå med ALLA sidlayouter.potx" id="{ADC5FE55-6DAD-44FE-96CE-0F9EB3B56BC7}" vid="{2A9008CB-0289-4C2C-9F6C-9188A4D0FC2E}"/>
    </a:ext>
  </a:extLst>
</a:theme>
</file>

<file path=ppt/theme/theme6.xml><?xml version="1.0" encoding="utf-8"?>
<a:theme xmlns:a="http://schemas.openxmlformats.org/drawingml/2006/main" name="Norrtälje gul">
  <a:themeElements>
    <a:clrScheme name="Norrtälje gul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53151"/>
      </a:accent1>
      <a:accent2>
        <a:srgbClr val="F2B700"/>
      </a:accent2>
      <a:accent3>
        <a:srgbClr val="CBA20E"/>
      </a:accent3>
      <a:accent4>
        <a:srgbClr val="CEE2B0"/>
      </a:accent4>
      <a:accent5>
        <a:srgbClr val="7C8397"/>
      </a:accent5>
      <a:accent6>
        <a:srgbClr val="CDC9D4"/>
      </a:accent6>
      <a:hlink>
        <a:srgbClr val="0563C1"/>
      </a:hlink>
      <a:folHlink>
        <a:srgbClr val="954F72"/>
      </a:folHlink>
    </a:clrScheme>
    <a:fontScheme name="Norrtälj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rtälje Grundmall - Norrtäljeblå med ALLA sidlayouter.potx" id="{ADC5FE55-6DAD-44FE-96CE-0F9EB3B56BC7}" vid="{719EF265-A685-4E47-B584-6AFE888372FF}"/>
    </a:ext>
  </a:extLst>
</a:theme>
</file>

<file path=ppt/theme/theme7.xml><?xml version="1.0" encoding="utf-8"?>
<a:theme xmlns:a="http://schemas.openxmlformats.org/drawingml/2006/main" name="Norrtälje blå">
  <a:themeElements>
    <a:clrScheme name="Norrtälje blå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53151"/>
      </a:accent1>
      <a:accent2>
        <a:srgbClr val="AEBD15"/>
      </a:accent2>
      <a:accent3>
        <a:srgbClr val="58B0B7"/>
      </a:accent3>
      <a:accent4>
        <a:srgbClr val="C57EAE"/>
      </a:accent4>
      <a:accent5>
        <a:srgbClr val="E24F36"/>
      </a:accent5>
      <a:accent6>
        <a:srgbClr val="F2B700"/>
      </a:accent6>
      <a:hlink>
        <a:srgbClr val="0563C1"/>
      </a:hlink>
      <a:folHlink>
        <a:srgbClr val="954F72"/>
      </a:folHlink>
    </a:clrScheme>
    <a:fontScheme name="Norrtälj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rtälje Grundmall - Norrtäljeblå med ALLA sidlayouter.potx" id="{ADC5FE55-6DAD-44FE-96CE-0F9EB3B56BC7}" vid="{ACC8C3A9-DABD-41BB-9A76-7F5A11F01034}"/>
    </a:ext>
  </a:extLst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0DE749F5EC78B41B4A43C2825A6511F" ma:contentTypeVersion="11" ma:contentTypeDescription="Skapa ett nytt dokument." ma:contentTypeScope="" ma:versionID="9e93c081cb1074cba1b04b65fe637c7c">
  <xsd:schema xmlns:xsd="http://www.w3.org/2001/XMLSchema" xmlns:xs="http://www.w3.org/2001/XMLSchema" xmlns:p="http://schemas.microsoft.com/office/2006/metadata/properties" xmlns:ns3="89a6ec01-44fb-4beb-a836-e26c63a86813" xmlns:ns4="058e3b8c-45ca-429d-a223-a3b5f0f761b5" targetNamespace="http://schemas.microsoft.com/office/2006/metadata/properties" ma:root="true" ma:fieldsID="6ea2c4e71472275c2ef9e5ed675e7f9c" ns3:_="" ns4:_="">
    <xsd:import namespace="89a6ec01-44fb-4beb-a836-e26c63a86813"/>
    <xsd:import namespace="058e3b8c-45ca-429d-a223-a3b5f0f761b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a6ec01-44fb-4beb-a836-e26c63a868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8e3b8c-45ca-429d-a223-a3b5f0f761b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3241D6-090A-48FB-B093-956E2C059A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a6ec01-44fb-4beb-a836-e26c63a86813"/>
    <ds:schemaRef ds:uri="058e3b8c-45ca-429d-a223-a3b5f0f761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1ED5A-0E14-479A-81F2-4CA6DED7F2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65DE87-30A8-4EFB-B6F3-6F78E6445B0C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058e3b8c-45ca-429d-a223-a3b5f0f761b5"/>
    <ds:schemaRef ds:uri="http://purl.org/dc/elements/1.1/"/>
    <ds:schemaRef ds:uri="http://schemas.microsoft.com/office/infopath/2007/PartnerControls"/>
    <ds:schemaRef ds:uri="89a6ec01-44fb-4beb-a836-e26c63a8681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231</TotalTime>
  <Words>245</Words>
  <Application>Microsoft Office PowerPoint</Application>
  <PresentationFormat>Widescreen</PresentationFormat>
  <Paragraphs>63</Paragraphs>
  <Slides>16</Slides>
  <Notes>0</Notes>
  <HiddenSlides>4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Norrtälje Grundmall </vt:lpstr>
      <vt:lpstr>Norrtälje turkos</vt:lpstr>
      <vt:lpstr>Norrtälje lila</vt:lpstr>
      <vt:lpstr>Norrtälje röd</vt:lpstr>
      <vt:lpstr>Norrtälje orange</vt:lpstr>
      <vt:lpstr>Norrtälje gul</vt:lpstr>
      <vt:lpstr>Norrtälje blå</vt:lpstr>
      <vt:lpstr>E-tjänst för elever i Norrtälje kommun</vt:lpstr>
      <vt:lpstr>Norrtälje Kommun</vt:lpstr>
      <vt:lpstr>Varför en E-tjänst</vt:lpstr>
      <vt:lpstr>Viktigt att arbeta tillsamman utifrån sina kompetenser</vt:lpstr>
      <vt:lpstr>Viktigt i att ta fram tjänsten</vt:lpstr>
      <vt:lpstr>Hur fungerar tjänsten?</vt:lpstr>
      <vt:lpstr>Hur ser det ut idag?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Vart är vi på väg och varför lyckades vi?</vt:lpstr>
      <vt:lpstr>Tack för att ni lyssnade och lycka till</vt:lpstr>
    </vt:vector>
  </TitlesOfParts>
  <Company>Norrtälje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E-tjänst för elever i Norrtälje kommun</dc:title>
  <dc:subject>Grundmall</dc:subject>
  <dc:creator>Malin Hagström</dc:creator>
  <cp:lastModifiedBy>Malin Hagström</cp:lastModifiedBy>
  <cp:revision>23</cp:revision>
  <dcterms:created xsi:type="dcterms:W3CDTF">2021-03-17T11:55:56Z</dcterms:created>
  <dcterms:modified xsi:type="dcterms:W3CDTF">2022-05-06T12:25:59Z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8d6304a-1c2b-429b-a6dd-ad4974a9fab1_Enabled">
    <vt:lpwstr>true</vt:lpwstr>
  </property>
  <property fmtid="{D5CDD505-2E9C-101B-9397-08002B2CF9AE}" pid="3" name="MSIP_Label_28d6304a-1c2b-429b-a6dd-ad4974a9fab1_SetDate">
    <vt:lpwstr>2021-03-17T12:14:38Z</vt:lpwstr>
  </property>
  <property fmtid="{D5CDD505-2E9C-101B-9397-08002B2CF9AE}" pid="4" name="MSIP_Label_28d6304a-1c2b-429b-a6dd-ad4974a9fab1_Method">
    <vt:lpwstr>Standard</vt:lpwstr>
  </property>
  <property fmtid="{D5CDD505-2E9C-101B-9397-08002B2CF9AE}" pid="5" name="MSIP_Label_28d6304a-1c2b-429b-a6dd-ad4974a9fab1_Name">
    <vt:lpwstr>Öppen</vt:lpwstr>
  </property>
  <property fmtid="{D5CDD505-2E9C-101B-9397-08002B2CF9AE}" pid="6" name="MSIP_Label_28d6304a-1c2b-429b-a6dd-ad4974a9fab1_SiteId">
    <vt:lpwstr>31b3021d-00ad-4df1-b2ee-3eca7c4987ed</vt:lpwstr>
  </property>
  <property fmtid="{D5CDD505-2E9C-101B-9397-08002B2CF9AE}" pid="7" name="MSIP_Label_28d6304a-1c2b-429b-a6dd-ad4974a9fab1_ActionId">
    <vt:lpwstr>4a8f1aab-fedb-41c8-8f7e-ce7eca432728</vt:lpwstr>
  </property>
  <property fmtid="{D5CDD505-2E9C-101B-9397-08002B2CF9AE}" pid="8" name="MSIP_Label_28d6304a-1c2b-429b-a6dd-ad4974a9fab1_ContentBits">
    <vt:lpwstr>0</vt:lpwstr>
  </property>
  <property fmtid="{D5CDD505-2E9C-101B-9397-08002B2CF9AE}" pid="9" name="ContentTypeId">
    <vt:lpwstr>0x01010000DE749F5EC78B41B4A43C2825A6511F</vt:lpwstr>
  </property>
</Properties>
</file>