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8" r:id="rId4"/>
  </p:sldMasterIdLst>
  <p:notesMasterIdLst>
    <p:notesMasterId r:id="rId10"/>
  </p:notesMasterIdLst>
  <p:sldIdLst>
    <p:sldId id="256" r:id="rId5"/>
    <p:sldId id="257" r:id="rId6"/>
    <p:sldId id="258" r:id="rId7"/>
    <p:sldId id="2147483647" r:id="rId8"/>
    <p:sldId id="2147473071" r:id="rId9"/>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4F7F8"/>
    <a:srgbClr val="758D9A"/>
    <a:srgbClr val="9C9552"/>
    <a:srgbClr val="987D8A"/>
    <a:srgbClr val="007788"/>
    <a:srgbClr val="C7D5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3DD0710-DB56-8C0B-D58F-D75AFD73747F}" v="8" dt="2026-06-08T10:21:47.953"/>
    <p1510:client id="{79991549-21E7-46B1-938D-CDBFDDB87587}" v="371" dt="2026-06-08T13:40:42.878"/>
    <p1510:client id="{B899B524-1645-2159-3784-5571C36426D2}" v="1" dt="2026-06-08T10:26:12.915"/>
    <p1510:client id="{D7804AA1-4F43-92F9-D0BB-88BA6EFF5701}" v="4" dt="2026-06-08T10:18:04.13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edrik Eliasson" userId="f6bc4992-cab8-4b88-85fc-12e1098dd4d8" providerId="ADAL" clId="{F4A7BC5E-8952-4A8F-9E90-5214B4F7F54E}"/>
    <pc:docChg chg="undo custSel addSld delSld modSld sldOrd modMainMaster">
      <pc:chgData name="Fredrik Eliasson" userId="f6bc4992-cab8-4b88-85fc-12e1098dd4d8" providerId="ADAL" clId="{F4A7BC5E-8952-4A8F-9E90-5214B4F7F54E}" dt="2026-06-08T13:40:42.878" v="873"/>
      <pc:docMkLst>
        <pc:docMk/>
      </pc:docMkLst>
      <pc:sldChg chg="modSp add mod">
        <pc:chgData name="Fredrik Eliasson" userId="f6bc4992-cab8-4b88-85fc-12e1098dd4d8" providerId="ADAL" clId="{F4A7BC5E-8952-4A8F-9E90-5214B4F7F54E}" dt="2026-06-08T09:03:26.496" v="521" actId="108"/>
        <pc:sldMkLst>
          <pc:docMk/>
          <pc:sldMk cId="2967488309" sldId="257"/>
        </pc:sldMkLst>
        <pc:spChg chg="mod">
          <ac:chgData name="Fredrik Eliasson" userId="f6bc4992-cab8-4b88-85fc-12e1098dd4d8" providerId="ADAL" clId="{F4A7BC5E-8952-4A8F-9E90-5214B4F7F54E}" dt="2026-06-08T09:03:21.141" v="520" actId="108"/>
          <ac:spMkLst>
            <pc:docMk/>
            <pc:sldMk cId="2967488309" sldId="257"/>
            <ac:spMk id="202" creationId="{00000000-0000-0000-0000-000000000000}"/>
          </ac:spMkLst>
        </pc:spChg>
        <pc:spChg chg="mod">
          <ac:chgData name="Fredrik Eliasson" userId="f6bc4992-cab8-4b88-85fc-12e1098dd4d8" providerId="ADAL" clId="{F4A7BC5E-8952-4A8F-9E90-5214B4F7F54E}" dt="2026-06-08T09:03:26.496" v="521" actId="108"/>
          <ac:spMkLst>
            <pc:docMk/>
            <pc:sldMk cId="2967488309" sldId="257"/>
            <ac:spMk id="205" creationId="{00000000-0000-0000-0000-000000000000}"/>
          </ac:spMkLst>
        </pc:spChg>
        <pc:spChg chg="mod">
          <ac:chgData name="Fredrik Eliasson" userId="f6bc4992-cab8-4b88-85fc-12e1098dd4d8" providerId="ADAL" clId="{F4A7BC5E-8952-4A8F-9E90-5214B4F7F54E}" dt="2026-06-04T13:28:16.094" v="342" actId="14100"/>
          <ac:spMkLst>
            <pc:docMk/>
            <pc:sldMk cId="2967488309" sldId="257"/>
            <ac:spMk id="212" creationId="{00000000-0000-0000-0000-000000000000}"/>
          </ac:spMkLst>
        </pc:spChg>
      </pc:sldChg>
      <pc:sldChg chg="modSp add mod">
        <pc:chgData name="Fredrik Eliasson" userId="f6bc4992-cab8-4b88-85fc-12e1098dd4d8" providerId="ADAL" clId="{F4A7BC5E-8952-4A8F-9E90-5214B4F7F54E}" dt="2026-06-04T13:30:42.995" v="505" actId="14100"/>
        <pc:sldMkLst>
          <pc:docMk/>
          <pc:sldMk cId="2335390084" sldId="258"/>
        </pc:sldMkLst>
        <pc:spChg chg="mod">
          <ac:chgData name="Fredrik Eliasson" userId="f6bc4992-cab8-4b88-85fc-12e1098dd4d8" providerId="ADAL" clId="{F4A7BC5E-8952-4A8F-9E90-5214B4F7F54E}" dt="2026-06-04T13:30:33.364" v="504" actId="14100"/>
          <ac:spMkLst>
            <pc:docMk/>
            <pc:sldMk cId="2335390084" sldId="258"/>
            <ac:spMk id="102" creationId="{00000000-0000-0000-0000-000000000000}"/>
          </ac:spMkLst>
        </pc:spChg>
        <pc:spChg chg="mod">
          <ac:chgData name="Fredrik Eliasson" userId="f6bc4992-cab8-4b88-85fc-12e1098dd4d8" providerId="ADAL" clId="{F4A7BC5E-8952-4A8F-9E90-5214B4F7F54E}" dt="2026-06-04T13:30:42.995" v="505" actId="14100"/>
          <ac:spMkLst>
            <pc:docMk/>
            <pc:sldMk cId="2335390084" sldId="258"/>
            <ac:spMk id="117" creationId="{00000000-0000-0000-0000-000000000000}"/>
          </ac:spMkLst>
        </pc:spChg>
      </pc:sldChg>
      <pc:sldChg chg="modSp mod">
        <pc:chgData name="Fredrik Eliasson" userId="f6bc4992-cab8-4b88-85fc-12e1098dd4d8" providerId="ADAL" clId="{F4A7BC5E-8952-4A8F-9E90-5214B4F7F54E}" dt="2026-06-08T09:42:50.695" v="655" actId="20577"/>
        <pc:sldMkLst>
          <pc:docMk/>
          <pc:sldMk cId="2611492919" sldId="2147473071"/>
        </pc:sldMkLst>
        <pc:spChg chg="mod">
          <ac:chgData name="Fredrik Eliasson" userId="f6bc4992-cab8-4b88-85fc-12e1098dd4d8" providerId="ADAL" clId="{F4A7BC5E-8952-4A8F-9E90-5214B4F7F54E}" dt="2026-06-08T09:42:50.695" v="655" actId="20577"/>
          <ac:spMkLst>
            <pc:docMk/>
            <pc:sldMk cId="2611492919" sldId="2147473071"/>
            <ac:spMk id="3" creationId="{DB60910A-7F40-F45C-469C-4D704C3946F3}"/>
          </ac:spMkLst>
        </pc:spChg>
      </pc:sldChg>
      <pc:sldChg chg="modSp add mod ord">
        <pc:chgData name="Fredrik Eliasson" userId="f6bc4992-cab8-4b88-85fc-12e1098dd4d8" providerId="ADAL" clId="{F4A7BC5E-8952-4A8F-9E90-5214B4F7F54E}" dt="2026-06-08T11:07:33.932" v="657"/>
        <pc:sldMkLst>
          <pc:docMk/>
          <pc:sldMk cId="2499088399" sldId="2147483647"/>
        </pc:sldMkLst>
        <pc:spChg chg="mod">
          <ac:chgData name="Fredrik Eliasson" userId="f6bc4992-cab8-4b88-85fc-12e1098dd4d8" providerId="ADAL" clId="{F4A7BC5E-8952-4A8F-9E90-5214B4F7F54E}" dt="2026-06-04T11:42:19.229" v="308" actId="207"/>
          <ac:spMkLst>
            <pc:docMk/>
            <pc:sldMk cId="2499088399" sldId="2147483647"/>
            <ac:spMk id="301" creationId="{00000000-0000-0000-0000-000000000000}"/>
          </ac:spMkLst>
        </pc:spChg>
        <pc:spChg chg="mod">
          <ac:chgData name="Fredrik Eliasson" userId="f6bc4992-cab8-4b88-85fc-12e1098dd4d8" providerId="ADAL" clId="{F4A7BC5E-8952-4A8F-9E90-5214B4F7F54E}" dt="2026-06-04T11:42:24.897" v="309" actId="207"/>
          <ac:spMkLst>
            <pc:docMk/>
            <pc:sldMk cId="2499088399" sldId="2147483647"/>
            <ac:spMk id="304" creationId="{00000000-0000-0000-0000-000000000000}"/>
          </ac:spMkLst>
        </pc:spChg>
        <pc:spChg chg="mod">
          <ac:chgData name="Fredrik Eliasson" userId="f6bc4992-cab8-4b88-85fc-12e1098dd4d8" providerId="ADAL" clId="{F4A7BC5E-8952-4A8F-9E90-5214B4F7F54E}" dt="2026-06-04T11:42:30.040" v="310" actId="207"/>
          <ac:spMkLst>
            <pc:docMk/>
            <pc:sldMk cId="2499088399" sldId="2147483647"/>
            <ac:spMk id="307" creationId="{00000000-0000-0000-0000-000000000000}"/>
          </ac:spMkLst>
        </pc:spChg>
        <pc:spChg chg="mod">
          <ac:chgData name="Fredrik Eliasson" userId="f6bc4992-cab8-4b88-85fc-12e1098dd4d8" providerId="ADAL" clId="{F4A7BC5E-8952-4A8F-9E90-5214B4F7F54E}" dt="2026-06-04T11:42:40.022" v="312" actId="207"/>
          <ac:spMkLst>
            <pc:docMk/>
            <pc:sldMk cId="2499088399" sldId="2147483647"/>
            <ac:spMk id="309" creationId="{00000000-0000-0000-0000-000000000000}"/>
          </ac:spMkLst>
        </pc:spChg>
        <pc:spChg chg="mod">
          <ac:chgData name="Fredrik Eliasson" userId="f6bc4992-cab8-4b88-85fc-12e1098dd4d8" providerId="ADAL" clId="{F4A7BC5E-8952-4A8F-9E90-5214B4F7F54E}" dt="2026-06-04T11:42:49.079" v="313" actId="207"/>
          <ac:spMkLst>
            <pc:docMk/>
            <pc:sldMk cId="2499088399" sldId="2147483647"/>
            <ac:spMk id="310" creationId="{00000000-0000-0000-0000-000000000000}"/>
          </ac:spMkLst>
        </pc:spChg>
        <pc:spChg chg="mod">
          <ac:chgData name="Fredrik Eliasson" userId="f6bc4992-cab8-4b88-85fc-12e1098dd4d8" providerId="ADAL" clId="{F4A7BC5E-8952-4A8F-9E90-5214B4F7F54E}" dt="2026-06-08T08:15:38.568" v="508" actId="108"/>
          <ac:spMkLst>
            <pc:docMk/>
            <pc:sldMk cId="2499088399" sldId="2147483647"/>
            <ac:spMk id="311" creationId="{00000000-0000-0000-0000-000000000000}"/>
          </ac:spMkLst>
        </pc:spChg>
        <pc:spChg chg="mod">
          <ac:chgData name="Fredrik Eliasson" userId="f6bc4992-cab8-4b88-85fc-12e1098dd4d8" providerId="ADAL" clId="{F4A7BC5E-8952-4A8F-9E90-5214B4F7F54E}" dt="2026-06-04T11:42:59.278" v="314" actId="207"/>
          <ac:spMkLst>
            <pc:docMk/>
            <pc:sldMk cId="2499088399" sldId="2147483647"/>
            <ac:spMk id="313" creationId="{00000000-0000-0000-0000-000000000000}"/>
          </ac:spMkLst>
        </pc:spChg>
        <pc:spChg chg="mod">
          <ac:chgData name="Fredrik Eliasson" userId="f6bc4992-cab8-4b88-85fc-12e1098dd4d8" providerId="ADAL" clId="{F4A7BC5E-8952-4A8F-9E90-5214B4F7F54E}" dt="2026-06-04T11:43:03.502" v="315" actId="207"/>
          <ac:spMkLst>
            <pc:docMk/>
            <pc:sldMk cId="2499088399" sldId="2147483647"/>
            <ac:spMk id="316" creationId="{00000000-0000-0000-0000-000000000000}"/>
          </ac:spMkLst>
        </pc:spChg>
        <pc:spChg chg="mod">
          <ac:chgData name="Fredrik Eliasson" userId="f6bc4992-cab8-4b88-85fc-12e1098dd4d8" providerId="ADAL" clId="{F4A7BC5E-8952-4A8F-9E90-5214B4F7F54E}" dt="2026-06-04T11:43:07.546" v="316" actId="207"/>
          <ac:spMkLst>
            <pc:docMk/>
            <pc:sldMk cId="2499088399" sldId="2147483647"/>
            <ac:spMk id="319" creationId="{00000000-0000-0000-0000-000000000000}"/>
          </ac:spMkLst>
        </pc:spChg>
        <pc:spChg chg="mod">
          <ac:chgData name="Fredrik Eliasson" userId="f6bc4992-cab8-4b88-85fc-12e1098dd4d8" providerId="ADAL" clId="{F4A7BC5E-8952-4A8F-9E90-5214B4F7F54E}" dt="2026-06-08T08:16:07.095" v="510" actId="108"/>
          <ac:spMkLst>
            <pc:docMk/>
            <pc:sldMk cId="2499088399" sldId="2147483647"/>
            <ac:spMk id="320" creationId="{00000000-0000-0000-0000-000000000000}"/>
          </ac:spMkLst>
        </pc:spChg>
        <pc:spChg chg="mod">
          <ac:chgData name="Fredrik Eliasson" userId="f6bc4992-cab8-4b88-85fc-12e1098dd4d8" providerId="ADAL" clId="{F4A7BC5E-8952-4A8F-9E90-5214B4F7F54E}" dt="2026-06-04T11:43:11.670" v="317" actId="207"/>
          <ac:spMkLst>
            <pc:docMk/>
            <pc:sldMk cId="2499088399" sldId="2147483647"/>
            <ac:spMk id="322" creationId="{00000000-0000-0000-0000-000000000000}"/>
          </ac:spMkLst>
        </pc:spChg>
        <pc:spChg chg="mod">
          <ac:chgData name="Fredrik Eliasson" userId="f6bc4992-cab8-4b88-85fc-12e1098dd4d8" providerId="ADAL" clId="{F4A7BC5E-8952-4A8F-9E90-5214B4F7F54E}" dt="2026-06-08T08:16:19.528" v="512" actId="20577"/>
          <ac:spMkLst>
            <pc:docMk/>
            <pc:sldMk cId="2499088399" sldId="2147483647"/>
            <ac:spMk id="323" creationId="{00000000-0000-0000-0000-000000000000}"/>
          </ac:spMkLst>
        </pc:spChg>
      </pc:sldChg>
      <pc:sldMasterChg chg="modSldLayout">
        <pc:chgData name="Fredrik Eliasson" userId="f6bc4992-cab8-4b88-85fc-12e1098dd4d8" providerId="ADAL" clId="{F4A7BC5E-8952-4A8F-9E90-5214B4F7F54E}" dt="2026-06-08T13:40:42.878" v="873"/>
        <pc:sldMasterMkLst>
          <pc:docMk/>
          <pc:sldMasterMk cId="1717310181" sldId="2147483748"/>
        </pc:sldMasterMkLst>
        <pc:sldLayoutChg chg="addSp modSp mod">
          <pc:chgData name="Fredrik Eliasson" userId="f6bc4992-cab8-4b88-85fc-12e1098dd4d8" providerId="ADAL" clId="{F4A7BC5E-8952-4A8F-9E90-5214B4F7F54E}" dt="2026-06-08T13:40:42.866" v="839"/>
          <pc:sldLayoutMkLst>
            <pc:docMk/>
            <pc:sldMasterMk cId="1717310181" sldId="2147483748"/>
            <pc:sldLayoutMk cId="523588312" sldId="2147483749"/>
          </pc:sldLayoutMkLst>
          <pc:picChg chg="add mod modVis">
            <ac:chgData name="Fredrik Eliasson" userId="f6bc4992-cab8-4b88-85fc-12e1098dd4d8" providerId="ADAL" clId="{F4A7BC5E-8952-4A8F-9E90-5214B4F7F54E}" dt="2026-06-08T13:40:42.858" v="803"/>
            <ac:picMkLst>
              <pc:docMk/>
              <pc:sldMasterMk cId="1717310181" sldId="2147483748"/>
              <pc:sldLayoutMk cId="523588312" sldId="2147483749"/>
              <ac:picMk id="5" creationId="{F35FDAA8-BD15-6EB3-F498-D6AB831DC578}"/>
            </ac:picMkLst>
          </pc:picChg>
          <pc:picChg chg="add mod modVis">
            <ac:chgData name="Fredrik Eliasson" userId="f6bc4992-cab8-4b88-85fc-12e1098dd4d8" providerId="ADAL" clId="{F4A7BC5E-8952-4A8F-9E90-5214B4F7F54E}" dt="2026-06-08T13:40:42.866" v="839"/>
            <ac:picMkLst>
              <pc:docMk/>
              <pc:sldMasterMk cId="1717310181" sldId="2147483748"/>
              <pc:sldLayoutMk cId="523588312" sldId="2147483749"/>
              <ac:picMk id="7" creationId="{329819C2-9235-A21F-E308-C323156F6D9A}"/>
            </ac:picMkLst>
          </pc:picChg>
        </pc:sldLayoutChg>
        <pc:sldLayoutChg chg="addSp modSp mod">
          <pc:chgData name="Fredrik Eliasson" userId="f6bc4992-cab8-4b88-85fc-12e1098dd4d8" providerId="ADAL" clId="{F4A7BC5E-8952-4A8F-9E90-5214B4F7F54E}" dt="2026-06-08T13:40:42.866" v="841"/>
          <pc:sldLayoutMkLst>
            <pc:docMk/>
            <pc:sldMasterMk cId="1717310181" sldId="2147483748"/>
            <pc:sldLayoutMk cId="3032687332" sldId="2147483750"/>
          </pc:sldLayoutMkLst>
          <pc:picChg chg="add mod modVis">
            <ac:chgData name="Fredrik Eliasson" userId="f6bc4992-cab8-4b88-85fc-12e1098dd4d8" providerId="ADAL" clId="{F4A7BC5E-8952-4A8F-9E90-5214B4F7F54E}" dt="2026-06-08T13:40:42.860" v="805"/>
            <ac:picMkLst>
              <pc:docMk/>
              <pc:sldMasterMk cId="1717310181" sldId="2147483748"/>
              <pc:sldLayoutMk cId="3032687332" sldId="2147483750"/>
              <ac:picMk id="8" creationId="{5C836CC2-3306-46C0-1D38-4B5FC33845F8}"/>
            </ac:picMkLst>
          </pc:picChg>
          <pc:picChg chg="add mod modVis">
            <ac:chgData name="Fredrik Eliasson" userId="f6bc4992-cab8-4b88-85fc-12e1098dd4d8" providerId="ADAL" clId="{F4A7BC5E-8952-4A8F-9E90-5214B4F7F54E}" dt="2026-06-08T13:40:42.866" v="841"/>
            <ac:picMkLst>
              <pc:docMk/>
              <pc:sldMasterMk cId="1717310181" sldId="2147483748"/>
              <pc:sldLayoutMk cId="3032687332" sldId="2147483750"/>
              <ac:picMk id="10" creationId="{04F51A99-0EBA-D019-33F0-E237DF22F256}"/>
            </ac:picMkLst>
          </pc:picChg>
        </pc:sldLayoutChg>
        <pc:sldLayoutChg chg="addSp modSp mod">
          <pc:chgData name="Fredrik Eliasson" userId="f6bc4992-cab8-4b88-85fc-12e1098dd4d8" providerId="ADAL" clId="{F4A7BC5E-8952-4A8F-9E90-5214B4F7F54E}" dt="2026-06-08T13:40:42.872" v="843"/>
          <pc:sldLayoutMkLst>
            <pc:docMk/>
            <pc:sldMasterMk cId="1717310181" sldId="2147483748"/>
            <pc:sldLayoutMk cId="1893241433" sldId="2147483751"/>
          </pc:sldLayoutMkLst>
          <pc:picChg chg="add mod modVis">
            <ac:chgData name="Fredrik Eliasson" userId="f6bc4992-cab8-4b88-85fc-12e1098dd4d8" providerId="ADAL" clId="{F4A7BC5E-8952-4A8F-9E90-5214B4F7F54E}" dt="2026-06-08T13:40:42.860" v="807"/>
            <ac:picMkLst>
              <pc:docMk/>
              <pc:sldMasterMk cId="1717310181" sldId="2147483748"/>
              <pc:sldLayoutMk cId="1893241433" sldId="2147483751"/>
              <ac:picMk id="8" creationId="{1C1B5B6D-DABD-487F-1831-71FF69EF645C}"/>
            </ac:picMkLst>
          </pc:picChg>
          <pc:picChg chg="add mod modVis">
            <ac:chgData name="Fredrik Eliasson" userId="f6bc4992-cab8-4b88-85fc-12e1098dd4d8" providerId="ADAL" clId="{F4A7BC5E-8952-4A8F-9E90-5214B4F7F54E}" dt="2026-06-08T13:40:42.872" v="843"/>
            <ac:picMkLst>
              <pc:docMk/>
              <pc:sldMasterMk cId="1717310181" sldId="2147483748"/>
              <pc:sldLayoutMk cId="1893241433" sldId="2147483751"/>
              <ac:picMk id="10" creationId="{30E72A51-A727-428D-6EB0-26C204624A84}"/>
            </ac:picMkLst>
          </pc:picChg>
        </pc:sldLayoutChg>
        <pc:sldLayoutChg chg="addSp modSp mod">
          <pc:chgData name="Fredrik Eliasson" userId="f6bc4992-cab8-4b88-85fc-12e1098dd4d8" providerId="ADAL" clId="{F4A7BC5E-8952-4A8F-9E90-5214B4F7F54E}" dt="2026-06-08T13:40:42.872" v="845"/>
          <pc:sldLayoutMkLst>
            <pc:docMk/>
            <pc:sldMasterMk cId="1717310181" sldId="2147483748"/>
            <pc:sldLayoutMk cId="1312583855" sldId="2147483752"/>
          </pc:sldLayoutMkLst>
          <pc:picChg chg="add mod modVis">
            <ac:chgData name="Fredrik Eliasson" userId="f6bc4992-cab8-4b88-85fc-12e1098dd4d8" providerId="ADAL" clId="{F4A7BC5E-8952-4A8F-9E90-5214B4F7F54E}" dt="2026-06-08T13:40:42.860" v="809"/>
            <ac:picMkLst>
              <pc:docMk/>
              <pc:sldMasterMk cId="1717310181" sldId="2147483748"/>
              <pc:sldLayoutMk cId="1312583855" sldId="2147483752"/>
              <ac:picMk id="12" creationId="{CAAF4AFB-897F-BFBF-E4A8-D933A9CD31EC}"/>
            </ac:picMkLst>
          </pc:picChg>
          <pc:picChg chg="add mod modVis">
            <ac:chgData name="Fredrik Eliasson" userId="f6bc4992-cab8-4b88-85fc-12e1098dd4d8" providerId="ADAL" clId="{F4A7BC5E-8952-4A8F-9E90-5214B4F7F54E}" dt="2026-06-08T13:40:42.872" v="845"/>
            <ac:picMkLst>
              <pc:docMk/>
              <pc:sldMasterMk cId="1717310181" sldId="2147483748"/>
              <pc:sldLayoutMk cId="1312583855" sldId="2147483752"/>
              <ac:picMk id="14" creationId="{6E1F8EF8-441E-985D-A744-B26E9E6F9640}"/>
            </ac:picMkLst>
          </pc:picChg>
        </pc:sldLayoutChg>
        <pc:sldLayoutChg chg="addSp modSp mod">
          <pc:chgData name="Fredrik Eliasson" userId="f6bc4992-cab8-4b88-85fc-12e1098dd4d8" providerId="ADAL" clId="{F4A7BC5E-8952-4A8F-9E90-5214B4F7F54E}" dt="2026-06-08T13:40:42.872" v="847"/>
          <pc:sldLayoutMkLst>
            <pc:docMk/>
            <pc:sldMasterMk cId="1717310181" sldId="2147483748"/>
            <pc:sldLayoutMk cId="4063500552" sldId="2147483753"/>
          </pc:sldLayoutMkLst>
          <pc:picChg chg="add mod modVis">
            <ac:chgData name="Fredrik Eliasson" userId="f6bc4992-cab8-4b88-85fc-12e1098dd4d8" providerId="ADAL" clId="{F4A7BC5E-8952-4A8F-9E90-5214B4F7F54E}" dt="2026-06-08T13:40:42.860" v="811"/>
            <ac:picMkLst>
              <pc:docMk/>
              <pc:sldMasterMk cId="1717310181" sldId="2147483748"/>
              <pc:sldLayoutMk cId="4063500552" sldId="2147483753"/>
              <ac:picMk id="12" creationId="{1F089CB2-3414-C65D-2D5B-7FC3CFEE3E78}"/>
            </ac:picMkLst>
          </pc:picChg>
          <pc:picChg chg="add mod modVis">
            <ac:chgData name="Fredrik Eliasson" userId="f6bc4992-cab8-4b88-85fc-12e1098dd4d8" providerId="ADAL" clId="{F4A7BC5E-8952-4A8F-9E90-5214B4F7F54E}" dt="2026-06-08T13:40:42.872" v="847"/>
            <ac:picMkLst>
              <pc:docMk/>
              <pc:sldMasterMk cId="1717310181" sldId="2147483748"/>
              <pc:sldLayoutMk cId="4063500552" sldId="2147483753"/>
              <ac:picMk id="14" creationId="{09524526-8FFC-FD23-A9B1-682B979D43C8}"/>
            </ac:picMkLst>
          </pc:picChg>
        </pc:sldLayoutChg>
        <pc:sldLayoutChg chg="addSp modSp mod">
          <pc:chgData name="Fredrik Eliasson" userId="f6bc4992-cab8-4b88-85fc-12e1098dd4d8" providerId="ADAL" clId="{F4A7BC5E-8952-4A8F-9E90-5214B4F7F54E}" dt="2026-06-08T13:40:42.872" v="849"/>
          <pc:sldLayoutMkLst>
            <pc:docMk/>
            <pc:sldMasterMk cId="1717310181" sldId="2147483748"/>
            <pc:sldLayoutMk cId="598066428" sldId="2147483754"/>
          </pc:sldLayoutMkLst>
          <pc:picChg chg="add mod modVis">
            <ac:chgData name="Fredrik Eliasson" userId="f6bc4992-cab8-4b88-85fc-12e1098dd4d8" providerId="ADAL" clId="{F4A7BC5E-8952-4A8F-9E90-5214B4F7F54E}" dt="2026-06-08T13:40:42.860" v="813"/>
            <ac:picMkLst>
              <pc:docMk/>
              <pc:sldMasterMk cId="1717310181" sldId="2147483748"/>
              <pc:sldLayoutMk cId="598066428" sldId="2147483754"/>
              <ac:picMk id="5" creationId="{9028235B-8161-0180-A4AB-9950F47C0CEB}"/>
            </ac:picMkLst>
          </pc:picChg>
          <pc:picChg chg="add mod modVis">
            <ac:chgData name="Fredrik Eliasson" userId="f6bc4992-cab8-4b88-85fc-12e1098dd4d8" providerId="ADAL" clId="{F4A7BC5E-8952-4A8F-9E90-5214B4F7F54E}" dt="2026-06-08T13:40:42.872" v="849"/>
            <ac:picMkLst>
              <pc:docMk/>
              <pc:sldMasterMk cId="1717310181" sldId="2147483748"/>
              <pc:sldLayoutMk cId="598066428" sldId="2147483754"/>
              <ac:picMk id="7" creationId="{AD7414E8-F6C0-6122-63BF-B70BE99FEA8F}"/>
            </ac:picMkLst>
          </pc:picChg>
        </pc:sldLayoutChg>
        <pc:sldLayoutChg chg="addSp modSp mod">
          <pc:chgData name="Fredrik Eliasson" userId="f6bc4992-cab8-4b88-85fc-12e1098dd4d8" providerId="ADAL" clId="{F4A7BC5E-8952-4A8F-9E90-5214B4F7F54E}" dt="2026-06-08T13:40:42.872" v="851"/>
          <pc:sldLayoutMkLst>
            <pc:docMk/>
            <pc:sldMasterMk cId="1717310181" sldId="2147483748"/>
            <pc:sldLayoutMk cId="1499864575" sldId="2147483755"/>
          </pc:sldLayoutMkLst>
          <pc:picChg chg="add mod modVis">
            <ac:chgData name="Fredrik Eliasson" userId="f6bc4992-cab8-4b88-85fc-12e1098dd4d8" providerId="ADAL" clId="{F4A7BC5E-8952-4A8F-9E90-5214B4F7F54E}" dt="2026-06-08T13:40:42.860" v="815"/>
            <ac:picMkLst>
              <pc:docMk/>
              <pc:sldMasterMk cId="1717310181" sldId="2147483748"/>
              <pc:sldLayoutMk cId="1499864575" sldId="2147483755"/>
              <ac:picMk id="5" creationId="{1B2B5411-B073-5758-58FA-A1FA41C4BA55}"/>
            </ac:picMkLst>
          </pc:picChg>
          <pc:picChg chg="add mod modVis">
            <ac:chgData name="Fredrik Eliasson" userId="f6bc4992-cab8-4b88-85fc-12e1098dd4d8" providerId="ADAL" clId="{F4A7BC5E-8952-4A8F-9E90-5214B4F7F54E}" dt="2026-06-08T13:40:42.872" v="851"/>
            <ac:picMkLst>
              <pc:docMk/>
              <pc:sldMasterMk cId="1717310181" sldId="2147483748"/>
              <pc:sldLayoutMk cId="1499864575" sldId="2147483755"/>
              <ac:picMk id="7" creationId="{2EB9CBB1-AA46-5103-C020-74E947C2C840}"/>
            </ac:picMkLst>
          </pc:picChg>
        </pc:sldLayoutChg>
        <pc:sldLayoutChg chg="addSp modSp mod">
          <pc:chgData name="Fredrik Eliasson" userId="f6bc4992-cab8-4b88-85fc-12e1098dd4d8" providerId="ADAL" clId="{F4A7BC5E-8952-4A8F-9E90-5214B4F7F54E}" dt="2026-06-08T13:40:42.874" v="853"/>
          <pc:sldLayoutMkLst>
            <pc:docMk/>
            <pc:sldMasterMk cId="1717310181" sldId="2147483748"/>
            <pc:sldLayoutMk cId="1122919403" sldId="2147483756"/>
          </pc:sldLayoutMkLst>
          <pc:picChg chg="add mod modVis">
            <ac:chgData name="Fredrik Eliasson" userId="f6bc4992-cab8-4b88-85fc-12e1098dd4d8" providerId="ADAL" clId="{F4A7BC5E-8952-4A8F-9E90-5214B4F7F54E}" dt="2026-06-08T13:40:42.860" v="817"/>
            <ac:picMkLst>
              <pc:docMk/>
              <pc:sldMasterMk cId="1717310181" sldId="2147483748"/>
              <pc:sldLayoutMk cId="1122919403" sldId="2147483756"/>
              <ac:picMk id="9" creationId="{A048A680-5A34-D3D3-691D-D5366DB4209F}"/>
            </ac:picMkLst>
          </pc:picChg>
          <pc:picChg chg="add mod modVis">
            <ac:chgData name="Fredrik Eliasson" userId="f6bc4992-cab8-4b88-85fc-12e1098dd4d8" providerId="ADAL" clId="{F4A7BC5E-8952-4A8F-9E90-5214B4F7F54E}" dt="2026-06-08T13:40:42.874" v="853"/>
            <ac:picMkLst>
              <pc:docMk/>
              <pc:sldMasterMk cId="1717310181" sldId="2147483748"/>
              <pc:sldLayoutMk cId="1122919403" sldId="2147483756"/>
              <ac:picMk id="11" creationId="{490252D1-DDFE-249A-65B9-592C32E8EE90}"/>
            </ac:picMkLst>
          </pc:picChg>
        </pc:sldLayoutChg>
        <pc:sldLayoutChg chg="addSp modSp mod">
          <pc:chgData name="Fredrik Eliasson" userId="f6bc4992-cab8-4b88-85fc-12e1098dd4d8" providerId="ADAL" clId="{F4A7BC5E-8952-4A8F-9E90-5214B4F7F54E}" dt="2026-06-08T13:40:42.874" v="855"/>
          <pc:sldLayoutMkLst>
            <pc:docMk/>
            <pc:sldMasterMk cId="1717310181" sldId="2147483748"/>
            <pc:sldLayoutMk cId="1396460372" sldId="2147483757"/>
          </pc:sldLayoutMkLst>
          <pc:picChg chg="add mod modVis">
            <ac:chgData name="Fredrik Eliasson" userId="f6bc4992-cab8-4b88-85fc-12e1098dd4d8" providerId="ADAL" clId="{F4A7BC5E-8952-4A8F-9E90-5214B4F7F54E}" dt="2026-06-08T13:40:42.860" v="819"/>
            <ac:picMkLst>
              <pc:docMk/>
              <pc:sldMasterMk cId="1717310181" sldId="2147483748"/>
              <pc:sldLayoutMk cId="1396460372" sldId="2147483757"/>
              <ac:picMk id="9" creationId="{00AAB77E-F693-DA2F-943A-49C2B4D50C79}"/>
            </ac:picMkLst>
          </pc:picChg>
          <pc:picChg chg="add mod modVis">
            <ac:chgData name="Fredrik Eliasson" userId="f6bc4992-cab8-4b88-85fc-12e1098dd4d8" providerId="ADAL" clId="{F4A7BC5E-8952-4A8F-9E90-5214B4F7F54E}" dt="2026-06-08T13:40:42.874" v="855"/>
            <ac:picMkLst>
              <pc:docMk/>
              <pc:sldMasterMk cId="1717310181" sldId="2147483748"/>
              <pc:sldLayoutMk cId="1396460372" sldId="2147483757"/>
              <ac:picMk id="11" creationId="{71C10B6B-921B-5373-4677-BB33851FD574}"/>
            </ac:picMkLst>
          </pc:picChg>
        </pc:sldLayoutChg>
        <pc:sldLayoutChg chg="addSp modSp mod">
          <pc:chgData name="Fredrik Eliasson" userId="f6bc4992-cab8-4b88-85fc-12e1098dd4d8" providerId="ADAL" clId="{F4A7BC5E-8952-4A8F-9E90-5214B4F7F54E}" dt="2026-06-08T13:40:42.874" v="857"/>
          <pc:sldLayoutMkLst>
            <pc:docMk/>
            <pc:sldMasterMk cId="1717310181" sldId="2147483748"/>
            <pc:sldLayoutMk cId="1717676673" sldId="2147483758"/>
          </pc:sldLayoutMkLst>
          <pc:picChg chg="add mod modVis">
            <ac:chgData name="Fredrik Eliasson" userId="f6bc4992-cab8-4b88-85fc-12e1098dd4d8" providerId="ADAL" clId="{F4A7BC5E-8952-4A8F-9E90-5214B4F7F54E}" dt="2026-06-08T13:40:42.866" v="821"/>
            <ac:picMkLst>
              <pc:docMk/>
              <pc:sldMasterMk cId="1717310181" sldId="2147483748"/>
              <pc:sldLayoutMk cId="1717676673" sldId="2147483758"/>
              <ac:picMk id="11" creationId="{DE06C8F9-AE93-BBE8-4EE7-A501DD8DE8FD}"/>
            </ac:picMkLst>
          </pc:picChg>
          <pc:picChg chg="add mod modVis">
            <ac:chgData name="Fredrik Eliasson" userId="f6bc4992-cab8-4b88-85fc-12e1098dd4d8" providerId="ADAL" clId="{F4A7BC5E-8952-4A8F-9E90-5214B4F7F54E}" dt="2026-06-08T13:40:42.874" v="857"/>
            <ac:picMkLst>
              <pc:docMk/>
              <pc:sldMasterMk cId="1717310181" sldId="2147483748"/>
              <pc:sldLayoutMk cId="1717676673" sldId="2147483758"/>
              <ac:picMk id="13" creationId="{79B1E6FF-0DEA-EEC7-5CCC-D4E9717A1020}"/>
            </ac:picMkLst>
          </pc:picChg>
        </pc:sldLayoutChg>
        <pc:sldLayoutChg chg="addSp modSp mod">
          <pc:chgData name="Fredrik Eliasson" userId="f6bc4992-cab8-4b88-85fc-12e1098dd4d8" providerId="ADAL" clId="{F4A7BC5E-8952-4A8F-9E90-5214B4F7F54E}" dt="2026-06-08T13:40:42.874" v="859"/>
          <pc:sldLayoutMkLst>
            <pc:docMk/>
            <pc:sldMasterMk cId="1717310181" sldId="2147483748"/>
            <pc:sldLayoutMk cId="3145974809" sldId="2147483759"/>
          </pc:sldLayoutMkLst>
          <pc:picChg chg="add mod modVis">
            <ac:chgData name="Fredrik Eliasson" userId="f6bc4992-cab8-4b88-85fc-12e1098dd4d8" providerId="ADAL" clId="{F4A7BC5E-8952-4A8F-9E90-5214B4F7F54E}" dt="2026-06-08T13:40:42.866" v="823"/>
            <ac:picMkLst>
              <pc:docMk/>
              <pc:sldMasterMk cId="1717310181" sldId="2147483748"/>
              <pc:sldLayoutMk cId="3145974809" sldId="2147483759"/>
              <ac:picMk id="11" creationId="{65EC6539-F9F7-0F8B-BC27-B2184BF19427}"/>
            </ac:picMkLst>
          </pc:picChg>
          <pc:picChg chg="add mod modVis">
            <ac:chgData name="Fredrik Eliasson" userId="f6bc4992-cab8-4b88-85fc-12e1098dd4d8" providerId="ADAL" clId="{F4A7BC5E-8952-4A8F-9E90-5214B4F7F54E}" dt="2026-06-08T13:40:42.874" v="859"/>
            <ac:picMkLst>
              <pc:docMk/>
              <pc:sldMasterMk cId="1717310181" sldId="2147483748"/>
              <pc:sldLayoutMk cId="3145974809" sldId="2147483759"/>
              <ac:picMk id="13" creationId="{1A0BB53C-C9D0-E255-591B-585A0975FD95}"/>
            </ac:picMkLst>
          </pc:picChg>
        </pc:sldLayoutChg>
        <pc:sldLayoutChg chg="addSp modSp mod">
          <pc:chgData name="Fredrik Eliasson" userId="f6bc4992-cab8-4b88-85fc-12e1098dd4d8" providerId="ADAL" clId="{F4A7BC5E-8952-4A8F-9E90-5214B4F7F54E}" dt="2026-06-08T13:40:42.876" v="861"/>
          <pc:sldLayoutMkLst>
            <pc:docMk/>
            <pc:sldMasterMk cId="1717310181" sldId="2147483748"/>
            <pc:sldLayoutMk cId="4222179082" sldId="2147483760"/>
          </pc:sldLayoutMkLst>
          <pc:picChg chg="add mod modVis">
            <ac:chgData name="Fredrik Eliasson" userId="f6bc4992-cab8-4b88-85fc-12e1098dd4d8" providerId="ADAL" clId="{F4A7BC5E-8952-4A8F-9E90-5214B4F7F54E}" dt="2026-06-08T13:40:42.866" v="825"/>
            <ac:picMkLst>
              <pc:docMk/>
              <pc:sldMasterMk cId="1717310181" sldId="2147483748"/>
              <pc:sldLayoutMk cId="4222179082" sldId="2147483760"/>
              <ac:picMk id="7" creationId="{DA79A413-73FF-0D04-B327-66E301C3972A}"/>
            </ac:picMkLst>
          </pc:picChg>
          <pc:picChg chg="add mod modVis">
            <ac:chgData name="Fredrik Eliasson" userId="f6bc4992-cab8-4b88-85fc-12e1098dd4d8" providerId="ADAL" clId="{F4A7BC5E-8952-4A8F-9E90-5214B4F7F54E}" dt="2026-06-08T13:40:42.876" v="861"/>
            <ac:picMkLst>
              <pc:docMk/>
              <pc:sldMasterMk cId="1717310181" sldId="2147483748"/>
              <pc:sldLayoutMk cId="4222179082" sldId="2147483760"/>
              <ac:picMk id="9" creationId="{27989A8F-8711-FC25-9FCC-A095E52BBE59}"/>
            </ac:picMkLst>
          </pc:picChg>
        </pc:sldLayoutChg>
        <pc:sldLayoutChg chg="addSp modSp mod">
          <pc:chgData name="Fredrik Eliasson" userId="f6bc4992-cab8-4b88-85fc-12e1098dd4d8" providerId="ADAL" clId="{F4A7BC5E-8952-4A8F-9E90-5214B4F7F54E}" dt="2026-06-08T13:40:42.876" v="863"/>
          <pc:sldLayoutMkLst>
            <pc:docMk/>
            <pc:sldMasterMk cId="1717310181" sldId="2147483748"/>
            <pc:sldLayoutMk cId="3034860113" sldId="2147483761"/>
          </pc:sldLayoutMkLst>
          <pc:picChg chg="add mod modVis">
            <ac:chgData name="Fredrik Eliasson" userId="f6bc4992-cab8-4b88-85fc-12e1098dd4d8" providerId="ADAL" clId="{F4A7BC5E-8952-4A8F-9E90-5214B4F7F54E}" dt="2026-06-08T13:40:42.866" v="827"/>
            <ac:picMkLst>
              <pc:docMk/>
              <pc:sldMasterMk cId="1717310181" sldId="2147483748"/>
              <pc:sldLayoutMk cId="3034860113" sldId="2147483761"/>
              <ac:picMk id="7" creationId="{B02C349F-500A-104E-908C-4CCBDF7304AB}"/>
            </ac:picMkLst>
          </pc:picChg>
          <pc:picChg chg="add mod modVis">
            <ac:chgData name="Fredrik Eliasson" userId="f6bc4992-cab8-4b88-85fc-12e1098dd4d8" providerId="ADAL" clId="{F4A7BC5E-8952-4A8F-9E90-5214B4F7F54E}" dt="2026-06-08T13:40:42.876" v="863"/>
            <ac:picMkLst>
              <pc:docMk/>
              <pc:sldMasterMk cId="1717310181" sldId="2147483748"/>
              <pc:sldLayoutMk cId="3034860113" sldId="2147483761"/>
              <ac:picMk id="9" creationId="{858BBA99-0AD6-34AA-61BE-37BD71B7804F}"/>
            </ac:picMkLst>
          </pc:picChg>
        </pc:sldLayoutChg>
        <pc:sldLayoutChg chg="addSp modSp mod">
          <pc:chgData name="Fredrik Eliasson" userId="f6bc4992-cab8-4b88-85fc-12e1098dd4d8" providerId="ADAL" clId="{F4A7BC5E-8952-4A8F-9E90-5214B4F7F54E}" dt="2026-06-08T13:40:42.876" v="865"/>
          <pc:sldLayoutMkLst>
            <pc:docMk/>
            <pc:sldMasterMk cId="1717310181" sldId="2147483748"/>
            <pc:sldLayoutMk cId="952202334" sldId="2147483762"/>
          </pc:sldLayoutMkLst>
          <pc:picChg chg="add mod modVis">
            <ac:chgData name="Fredrik Eliasson" userId="f6bc4992-cab8-4b88-85fc-12e1098dd4d8" providerId="ADAL" clId="{F4A7BC5E-8952-4A8F-9E90-5214B4F7F54E}" dt="2026-06-08T13:40:42.866" v="829"/>
            <ac:picMkLst>
              <pc:docMk/>
              <pc:sldMasterMk cId="1717310181" sldId="2147483748"/>
              <pc:sldLayoutMk cId="952202334" sldId="2147483762"/>
              <ac:picMk id="6" creationId="{F511E29F-7759-3CC8-713E-47F7234EE8EB}"/>
            </ac:picMkLst>
          </pc:picChg>
          <pc:picChg chg="add mod modVis">
            <ac:chgData name="Fredrik Eliasson" userId="f6bc4992-cab8-4b88-85fc-12e1098dd4d8" providerId="ADAL" clId="{F4A7BC5E-8952-4A8F-9E90-5214B4F7F54E}" dt="2026-06-08T13:40:42.876" v="865"/>
            <ac:picMkLst>
              <pc:docMk/>
              <pc:sldMasterMk cId="1717310181" sldId="2147483748"/>
              <pc:sldLayoutMk cId="952202334" sldId="2147483762"/>
              <ac:picMk id="8" creationId="{BBFCEFFC-CFC1-A400-9F49-1C89AD8C8752}"/>
            </ac:picMkLst>
          </pc:picChg>
        </pc:sldLayoutChg>
        <pc:sldLayoutChg chg="addSp modSp mod">
          <pc:chgData name="Fredrik Eliasson" userId="f6bc4992-cab8-4b88-85fc-12e1098dd4d8" providerId="ADAL" clId="{F4A7BC5E-8952-4A8F-9E90-5214B4F7F54E}" dt="2026-06-08T13:40:42.876" v="867"/>
          <pc:sldLayoutMkLst>
            <pc:docMk/>
            <pc:sldMasterMk cId="1717310181" sldId="2147483748"/>
            <pc:sldLayoutMk cId="759666242" sldId="2147483763"/>
          </pc:sldLayoutMkLst>
          <pc:picChg chg="add mod modVis">
            <ac:chgData name="Fredrik Eliasson" userId="f6bc4992-cab8-4b88-85fc-12e1098dd4d8" providerId="ADAL" clId="{F4A7BC5E-8952-4A8F-9E90-5214B4F7F54E}" dt="2026-06-08T13:40:42.866" v="831"/>
            <ac:picMkLst>
              <pc:docMk/>
              <pc:sldMasterMk cId="1717310181" sldId="2147483748"/>
              <pc:sldLayoutMk cId="759666242" sldId="2147483763"/>
              <ac:picMk id="6" creationId="{89CEF356-C8D8-547E-0DBE-33E2DE9873D5}"/>
            </ac:picMkLst>
          </pc:picChg>
          <pc:picChg chg="add mod modVis">
            <ac:chgData name="Fredrik Eliasson" userId="f6bc4992-cab8-4b88-85fc-12e1098dd4d8" providerId="ADAL" clId="{F4A7BC5E-8952-4A8F-9E90-5214B4F7F54E}" dt="2026-06-08T13:40:42.876" v="867"/>
            <ac:picMkLst>
              <pc:docMk/>
              <pc:sldMasterMk cId="1717310181" sldId="2147483748"/>
              <pc:sldLayoutMk cId="759666242" sldId="2147483763"/>
              <ac:picMk id="8" creationId="{0E6EBBDC-84E3-6614-0EDA-182421E87560}"/>
            </ac:picMkLst>
          </pc:picChg>
        </pc:sldLayoutChg>
        <pc:sldLayoutChg chg="addSp modSp mod">
          <pc:chgData name="Fredrik Eliasson" userId="f6bc4992-cab8-4b88-85fc-12e1098dd4d8" providerId="ADAL" clId="{F4A7BC5E-8952-4A8F-9E90-5214B4F7F54E}" dt="2026-06-08T13:40:42.878" v="869"/>
          <pc:sldLayoutMkLst>
            <pc:docMk/>
            <pc:sldMasterMk cId="1717310181" sldId="2147483748"/>
            <pc:sldLayoutMk cId="1269590172" sldId="2147483764"/>
          </pc:sldLayoutMkLst>
          <pc:picChg chg="add mod modVis">
            <ac:chgData name="Fredrik Eliasson" userId="f6bc4992-cab8-4b88-85fc-12e1098dd4d8" providerId="ADAL" clId="{F4A7BC5E-8952-4A8F-9E90-5214B4F7F54E}" dt="2026-06-08T13:40:42.866" v="833"/>
            <ac:picMkLst>
              <pc:docMk/>
              <pc:sldMasterMk cId="1717310181" sldId="2147483748"/>
              <pc:sldLayoutMk cId="1269590172" sldId="2147483764"/>
              <ac:picMk id="8" creationId="{EA1B6FD2-72D6-4394-1BA4-F062A0121DDB}"/>
            </ac:picMkLst>
          </pc:picChg>
          <pc:picChg chg="add mod modVis">
            <ac:chgData name="Fredrik Eliasson" userId="f6bc4992-cab8-4b88-85fc-12e1098dd4d8" providerId="ADAL" clId="{F4A7BC5E-8952-4A8F-9E90-5214B4F7F54E}" dt="2026-06-08T13:40:42.878" v="869"/>
            <ac:picMkLst>
              <pc:docMk/>
              <pc:sldMasterMk cId="1717310181" sldId="2147483748"/>
              <pc:sldLayoutMk cId="1269590172" sldId="2147483764"/>
              <ac:picMk id="10" creationId="{379BBE7B-0AED-C334-9305-7EF57B859B2A}"/>
            </ac:picMkLst>
          </pc:picChg>
        </pc:sldLayoutChg>
        <pc:sldLayoutChg chg="addSp modSp mod">
          <pc:chgData name="Fredrik Eliasson" userId="f6bc4992-cab8-4b88-85fc-12e1098dd4d8" providerId="ADAL" clId="{F4A7BC5E-8952-4A8F-9E90-5214B4F7F54E}" dt="2026-06-08T13:40:42.878" v="871"/>
          <pc:sldLayoutMkLst>
            <pc:docMk/>
            <pc:sldMasterMk cId="1717310181" sldId="2147483748"/>
            <pc:sldLayoutMk cId="3427367387" sldId="2147483765"/>
          </pc:sldLayoutMkLst>
          <pc:picChg chg="add mod modVis">
            <ac:chgData name="Fredrik Eliasson" userId="f6bc4992-cab8-4b88-85fc-12e1098dd4d8" providerId="ADAL" clId="{F4A7BC5E-8952-4A8F-9E90-5214B4F7F54E}" dt="2026-06-08T13:40:42.866" v="835"/>
            <ac:picMkLst>
              <pc:docMk/>
              <pc:sldMasterMk cId="1717310181" sldId="2147483748"/>
              <pc:sldLayoutMk cId="3427367387" sldId="2147483765"/>
              <ac:picMk id="8" creationId="{C640C934-A2A4-CB37-22A6-247642DF1D16}"/>
            </ac:picMkLst>
          </pc:picChg>
          <pc:picChg chg="add mod modVis">
            <ac:chgData name="Fredrik Eliasson" userId="f6bc4992-cab8-4b88-85fc-12e1098dd4d8" providerId="ADAL" clId="{F4A7BC5E-8952-4A8F-9E90-5214B4F7F54E}" dt="2026-06-08T13:40:42.878" v="871"/>
            <ac:picMkLst>
              <pc:docMk/>
              <pc:sldMasterMk cId="1717310181" sldId="2147483748"/>
              <pc:sldLayoutMk cId="3427367387" sldId="2147483765"/>
              <ac:picMk id="10" creationId="{936815FE-A8BD-575C-B007-DBBA948CD237}"/>
            </ac:picMkLst>
          </pc:picChg>
        </pc:sldLayoutChg>
        <pc:sldLayoutChg chg="addSp modSp mod">
          <pc:chgData name="Fredrik Eliasson" userId="f6bc4992-cab8-4b88-85fc-12e1098dd4d8" providerId="ADAL" clId="{F4A7BC5E-8952-4A8F-9E90-5214B4F7F54E}" dt="2026-06-08T13:40:42.878" v="873"/>
          <pc:sldLayoutMkLst>
            <pc:docMk/>
            <pc:sldMasterMk cId="1717310181" sldId="2147483748"/>
            <pc:sldLayoutMk cId="2441680892" sldId="2147483766"/>
          </pc:sldLayoutMkLst>
          <pc:picChg chg="add mod modVis">
            <ac:chgData name="Fredrik Eliasson" userId="f6bc4992-cab8-4b88-85fc-12e1098dd4d8" providerId="ADAL" clId="{F4A7BC5E-8952-4A8F-9E90-5214B4F7F54E}" dt="2026-06-08T13:40:42.866" v="837"/>
            <ac:picMkLst>
              <pc:docMk/>
              <pc:sldMasterMk cId="1717310181" sldId="2147483748"/>
              <pc:sldLayoutMk cId="2441680892" sldId="2147483766"/>
              <ac:picMk id="8" creationId="{97CBFB5E-4656-AFAB-87EC-47DD295646DC}"/>
            </ac:picMkLst>
          </pc:picChg>
          <pc:picChg chg="add mod modVis">
            <ac:chgData name="Fredrik Eliasson" userId="f6bc4992-cab8-4b88-85fc-12e1098dd4d8" providerId="ADAL" clId="{F4A7BC5E-8952-4A8F-9E90-5214B4F7F54E}" dt="2026-06-08T13:40:42.878" v="873"/>
            <ac:picMkLst>
              <pc:docMk/>
              <pc:sldMasterMk cId="1717310181" sldId="2147483748"/>
              <pc:sldLayoutMk cId="2441680892" sldId="2147483766"/>
              <ac:picMk id="10" creationId="{8575BD92-07DA-99FF-E8C1-508AD20C9272}"/>
            </ac:picMkLst>
          </pc:picChg>
        </pc:sldLayoutChg>
      </pc:sldMasterChg>
    </pc:docChg>
  </pc:docChgLst>
  <pc:docChgLst>
    <pc:chgData name="Sigrún Andersdóttir" userId="S::sigrun.andersdottir_regionstockholm.se#ext#@kommun.onmicrosoft.com::87470cb5-c531-40a7-ac5e-205ebbe683b5" providerId="AD" clId="Web-{D7804AA1-4F43-92F9-D0BB-88BA6EFF5701}"/>
    <pc:docChg chg="modSld">
      <pc:chgData name="Sigrún Andersdóttir" userId="S::sigrun.andersdottir_regionstockholm.se#ext#@kommun.onmicrosoft.com::87470cb5-c531-40a7-ac5e-205ebbe683b5" providerId="AD" clId="Web-{D7804AA1-4F43-92F9-D0BB-88BA6EFF5701}" dt="2026-06-08T10:18:04.137" v="3" actId="20577"/>
      <pc:docMkLst>
        <pc:docMk/>
      </pc:docMkLst>
      <pc:sldChg chg="modSp">
        <pc:chgData name="Sigrún Andersdóttir" userId="S::sigrun.andersdottir_regionstockholm.se#ext#@kommun.onmicrosoft.com::87470cb5-c531-40a7-ac5e-205ebbe683b5" providerId="AD" clId="Web-{D7804AA1-4F43-92F9-D0BB-88BA6EFF5701}" dt="2026-06-08T10:18:04.137" v="3" actId="20577"/>
        <pc:sldMkLst>
          <pc:docMk/>
          <pc:sldMk cId="2967488309" sldId="257"/>
        </pc:sldMkLst>
        <pc:spChg chg="mod">
          <ac:chgData name="Sigrún Andersdóttir" userId="S::sigrun.andersdottir_regionstockholm.se#ext#@kommun.onmicrosoft.com::87470cb5-c531-40a7-ac5e-205ebbe683b5" providerId="AD" clId="Web-{D7804AA1-4F43-92F9-D0BB-88BA6EFF5701}" dt="2026-06-08T10:18:04.137" v="3" actId="20577"/>
          <ac:spMkLst>
            <pc:docMk/>
            <pc:sldMk cId="2967488309" sldId="257"/>
            <ac:spMk id="221" creationId="{00000000-0000-0000-0000-000000000000}"/>
          </ac:spMkLst>
        </pc:spChg>
      </pc:sldChg>
      <pc:sldChg chg="modSp">
        <pc:chgData name="Sigrún Andersdóttir" userId="S::sigrun.andersdottir_regionstockholm.se#ext#@kommun.onmicrosoft.com::87470cb5-c531-40a7-ac5e-205ebbe683b5" providerId="AD" clId="Web-{D7804AA1-4F43-92F9-D0BB-88BA6EFF5701}" dt="2026-06-08T10:17:26.215" v="2" actId="20577"/>
        <pc:sldMkLst>
          <pc:docMk/>
          <pc:sldMk cId="2499088399" sldId="2147483647"/>
        </pc:sldMkLst>
        <pc:spChg chg="mod">
          <ac:chgData name="Sigrún Andersdóttir" userId="S::sigrun.andersdottir_regionstockholm.se#ext#@kommun.onmicrosoft.com::87470cb5-c531-40a7-ac5e-205ebbe683b5" providerId="AD" clId="Web-{D7804AA1-4F43-92F9-D0BB-88BA6EFF5701}" dt="2026-06-08T10:17:26.215" v="2" actId="20577"/>
          <ac:spMkLst>
            <pc:docMk/>
            <pc:sldMk cId="2499088399" sldId="2147483647"/>
            <ac:spMk id="323" creationId="{00000000-0000-0000-0000-000000000000}"/>
          </ac:spMkLst>
        </pc:spChg>
      </pc:sldChg>
    </pc:docChg>
  </pc:docChgLst>
  <pc:docChgLst>
    <pc:chgData name="Sigrún Andersdóttir" userId="S::sigrun.andersdottir_regionstockholm.se#ext#@kommun.onmicrosoft.com::87470cb5-c531-40a7-ac5e-205ebbe683b5" providerId="AD" clId="Web-{F031A822-0497-BDBD-1B23-D882F3ADDCE3}"/>
    <pc:docChg chg="modSld">
      <pc:chgData name="Sigrún Andersdóttir" userId="S::sigrun.andersdottir_regionstockholm.se#ext#@kommun.onmicrosoft.com::87470cb5-c531-40a7-ac5e-205ebbe683b5" providerId="AD" clId="Web-{F031A822-0497-BDBD-1B23-D882F3ADDCE3}" dt="2026-06-05T08:32:38.878" v="69" actId="20577"/>
      <pc:docMkLst>
        <pc:docMk/>
      </pc:docMkLst>
      <pc:sldChg chg="addSp delSp modSp">
        <pc:chgData name="Sigrún Andersdóttir" userId="S::sigrun.andersdottir_regionstockholm.se#ext#@kommun.onmicrosoft.com::87470cb5-c531-40a7-ac5e-205ebbe683b5" providerId="AD" clId="Web-{F031A822-0497-BDBD-1B23-D882F3ADDCE3}" dt="2026-06-05T08:21:23.803" v="10" actId="20577"/>
        <pc:sldMkLst>
          <pc:docMk/>
          <pc:sldMk cId="2967488309" sldId="257"/>
        </pc:sldMkLst>
        <pc:spChg chg="mod">
          <ac:chgData name="Sigrún Andersdóttir" userId="S::sigrun.andersdottir_regionstockholm.se#ext#@kommun.onmicrosoft.com::87470cb5-c531-40a7-ac5e-205ebbe683b5" providerId="AD" clId="Web-{F031A822-0497-BDBD-1B23-D882F3ADDCE3}" dt="2026-06-05T08:19:48.131" v="2" actId="20577"/>
          <ac:spMkLst>
            <pc:docMk/>
            <pc:sldMk cId="2967488309" sldId="257"/>
            <ac:spMk id="202" creationId="{00000000-0000-0000-0000-000000000000}"/>
          </ac:spMkLst>
        </pc:spChg>
        <pc:spChg chg="add del mod">
          <ac:chgData name="Sigrún Andersdóttir" userId="S::sigrun.andersdottir_regionstockholm.se#ext#@kommun.onmicrosoft.com::87470cb5-c531-40a7-ac5e-205ebbe683b5" providerId="AD" clId="Web-{F031A822-0497-BDBD-1B23-D882F3ADDCE3}" dt="2026-06-05T08:21:05.115" v="7" actId="20577"/>
          <ac:spMkLst>
            <pc:docMk/>
            <pc:sldMk cId="2967488309" sldId="257"/>
            <ac:spMk id="205" creationId="{00000000-0000-0000-0000-000000000000}"/>
          </ac:spMkLst>
        </pc:spChg>
        <pc:spChg chg="mod">
          <ac:chgData name="Sigrún Andersdóttir" userId="S::sigrun.andersdottir_regionstockholm.se#ext#@kommun.onmicrosoft.com::87470cb5-c531-40a7-ac5e-205ebbe683b5" providerId="AD" clId="Web-{F031A822-0497-BDBD-1B23-D882F3ADDCE3}" dt="2026-06-05T08:21:23.803" v="10" actId="20577"/>
          <ac:spMkLst>
            <pc:docMk/>
            <pc:sldMk cId="2967488309" sldId="257"/>
            <ac:spMk id="221" creationId="{00000000-0000-0000-0000-000000000000}"/>
          </ac:spMkLst>
        </pc:spChg>
      </pc:sldChg>
      <pc:sldChg chg="modSp">
        <pc:chgData name="Sigrún Andersdóttir" userId="S::sigrun.andersdottir_regionstockholm.se#ext#@kommun.onmicrosoft.com::87470cb5-c531-40a7-ac5e-205ebbe683b5" providerId="AD" clId="Web-{F031A822-0497-BDBD-1B23-D882F3ADDCE3}" dt="2026-06-05T08:32:38.878" v="69" actId="20577"/>
        <pc:sldMkLst>
          <pc:docMk/>
          <pc:sldMk cId="2499088399" sldId="2147483647"/>
        </pc:sldMkLst>
        <pc:spChg chg="mod">
          <ac:chgData name="Sigrún Andersdóttir" userId="S::sigrun.andersdottir_regionstockholm.se#ext#@kommun.onmicrosoft.com::87470cb5-c531-40a7-ac5e-205ebbe683b5" providerId="AD" clId="Web-{F031A822-0497-BDBD-1B23-D882F3ADDCE3}" dt="2026-06-05T08:22:40.287" v="36" actId="20577"/>
          <ac:spMkLst>
            <pc:docMk/>
            <pc:sldMk cId="2499088399" sldId="2147483647"/>
            <ac:spMk id="311" creationId="{00000000-0000-0000-0000-000000000000}"/>
          </ac:spMkLst>
        </pc:spChg>
        <pc:spChg chg="mod">
          <ac:chgData name="Sigrún Andersdóttir" userId="S::sigrun.andersdottir_regionstockholm.se#ext#@kommun.onmicrosoft.com::87470cb5-c531-40a7-ac5e-205ebbe683b5" providerId="AD" clId="Web-{F031A822-0497-BDBD-1B23-D882F3ADDCE3}" dt="2026-06-05T08:32:14.487" v="47" actId="20577"/>
          <ac:spMkLst>
            <pc:docMk/>
            <pc:sldMk cId="2499088399" sldId="2147483647"/>
            <ac:spMk id="320" creationId="{00000000-0000-0000-0000-000000000000}"/>
          </ac:spMkLst>
        </pc:spChg>
        <pc:spChg chg="mod">
          <ac:chgData name="Sigrún Andersdóttir" userId="S::sigrun.andersdottir_regionstockholm.se#ext#@kommun.onmicrosoft.com::87470cb5-c531-40a7-ac5e-205ebbe683b5" providerId="AD" clId="Web-{F031A822-0497-BDBD-1B23-D882F3ADDCE3}" dt="2026-06-05T08:32:38.878" v="69" actId="20577"/>
          <ac:spMkLst>
            <pc:docMk/>
            <pc:sldMk cId="2499088399" sldId="2147483647"/>
            <ac:spMk id="323" creationId="{00000000-0000-0000-0000-000000000000}"/>
          </ac:spMkLst>
        </pc:spChg>
      </pc:sldChg>
    </pc:docChg>
  </pc:docChgLst>
  <pc:docChgLst>
    <pc:chgData name="Peter Vesterholm" userId="S::peter.vesterholm@storsthlm.se::4e6c716f-3b71-47e8-a239-ce64d9285977" providerId="AD" clId="Web-{32DE10AF-E299-A44D-2B78-0A6E97C47860}"/>
    <pc:docChg chg="modSld">
      <pc:chgData name="Peter Vesterholm" userId="S::peter.vesterholm@storsthlm.se::4e6c716f-3b71-47e8-a239-ce64d9285977" providerId="AD" clId="Web-{32DE10AF-E299-A44D-2B78-0A6E97C47860}" dt="2026-06-04T12:40:38.851" v="15" actId="20577"/>
      <pc:docMkLst>
        <pc:docMk/>
      </pc:docMkLst>
      <pc:sldChg chg="modSp">
        <pc:chgData name="Peter Vesterholm" userId="S::peter.vesterholm@storsthlm.se::4e6c716f-3b71-47e8-a239-ce64d9285977" providerId="AD" clId="Web-{32DE10AF-E299-A44D-2B78-0A6E97C47860}" dt="2026-06-04T12:40:38.851" v="15" actId="20577"/>
        <pc:sldMkLst>
          <pc:docMk/>
          <pc:sldMk cId="2967488309" sldId="257"/>
        </pc:sldMkLst>
        <pc:spChg chg="mod">
          <ac:chgData name="Peter Vesterholm" userId="S::peter.vesterholm@storsthlm.se::4e6c716f-3b71-47e8-a239-ce64d9285977" providerId="AD" clId="Web-{32DE10AF-E299-A44D-2B78-0A6E97C47860}" dt="2026-06-04T12:40:38.851" v="15" actId="20577"/>
          <ac:spMkLst>
            <pc:docMk/>
            <pc:sldMk cId="2967488309" sldId="257"/>
            <ac:spMk id="212" creationId="{00000000-0000-0000-0000-000000000000}"/>
          </ac:spMkLst>
        </pc:spChg>
      </pc:sldChg>
    </pc:docChg>
  </pc:docChgLst>
  <pc:docChgLst>
    <pc:chgData name="Sigrún Andersdóttir" userId="S::sigrun.andersdottir_regionstockholm.se#ext#@kommun.onmicrosoft.com::87470cb5-c531-40a7-ac5e-205ebbe683b5" providerId="AD" clId="Web-{23DD0710-DB56-8C0B-D58F-D75AFD73747F}"/>
    <pc:docChg chg="modSld">
      <pc:chgData name="Sigrún Andersdóttir" userId="S::sigrun.andersdottir_regionstockholm.se#ext#@kommun.onmicrosoft.com::87470cb5-c531-40a7-ac5e-205ebbe683b5" providerId="AD" clId="Web-{23DD0710-DB56-8C0B-D58F-D75AFD73747F}" dt="2026-06-08T10:21:47.953" v="6" actId="20577"/>
      <pc:docMkLst>
        <pc:docMk/>
      </pc:docMkLst>
      <pc:sldChg chg="modSp">
        <pc:chgData name="Sigrún Andersdóttir" userId="S::sigrun.andersdottir_regionstockholm.se#ext#@kommun.onmicrosoft.com::87470cb5-c531-40a7-ac5e-205ebbe683b5" providerId="AD" clId="Web-{23DD0710-DB56-8C0B-D58F-D75AFD73747F}" dt="2026-06-08T10:21:47.953" v="6" actId="20577"/>
        <pc:sldMkLst>
          <pc:docMk/>
          <pc:sldMk cId="2967488309" sldId="257"/>
        </pc:sldMkLst>
        <pc:spChg chg="mod">
          <ac:chgData name="Sigrún Andersdóttir" userId="S::sigrun.andersdottir_regionstockholm.se#ext#@kommun.onmicrosoft.com::87470cb5-c531-40a7-ac5e-205ebbe683b5" providerId="AD" clId="Web-{23DD0710-DB56-8C0B-D58F-D75AFD73747F}" dt="2026-06-08T10:19:51.345" v="0" actId="20577"/>
          <ac:spMkLst>
            <pc:docMk/>
            <pc:sldMk cId="2967488309" sldId="257"/>
            <ac:spMk id="3" creationId="{21E1B4B2-1EFC-AD92-A39F-2161604F78BA}"/>
          </ac:spMkLst>
        </pc:spChg>
        <pc:spChg chg="mod">
          <ac:chgData name="Sigrún Andersdóttir" userId="S::sigrun.andersdottir_regionstockholm.se#ext#@kommun.onmicrosoft.com::87470cb5-c531-40a7-ac5e-205ebbe683b5" providerId="AD" clId="Web-{23DD0710-DB56-8C0B-D58F-D75AFD73747F}" dt="2026-06-08T10:21:47.953" v="6" actId="20577"/>
          <ac:spMkLst>
            <pc:docMk/>
            <pc:sldMk cId="2967488309" sldId="257"/>
            <ac:spMk id="215" creationId="{00000000-0000-0000-0000-000000000000}"/>
          </ac:spMkLst>
        </pc:spChg>
        <pc:spChg chg="mod">
          <ac:chgData name="Sigrún Andersdóttir" userId="S::sigrun.andersdottir_regionstockholm.se#ext#@kommun.onmicrosoft.com::87470cb5-c531-40a7-ac5e-205ebbe683b5" providerId="AD" clId="Web-{23DD0710-DB56-8C0B-D58F-D75AFD73747F}" dt="2026-06-08T10:21:05.812" v="4" actId="20577"/>
          <ac:spMkLst>
            <pc:docMk/>
            <pc:sldMk cId="2967488309" sldId="257"/>
            <ac:spMk id="218" creationId="{00000000-0000-0000-0000-000000000000}"/>
          </ac:spMkLst>
        </pc:spChg>
      </pc:sldChg>
    </pc:docChg>
  </pc:docChgLst>
  <pc:docChgLst>
    <pc:chgData name="Sigrún Andersdóttir" userId="S::sigrun.andersdottir_regionstockholm.se#ext#@kommun.onmicrosoft.com::87470cb5-c531-40a7-ac5e-205ebbe683b5" providerId="AD" clId="Web-{B899B524-1645-2159-3784-5571C36426D2}"/>
    <pc:docChg chg="modSld">
      <pc:chgData name="Sigrún Andersdóttir" userId="S::sigrun.andersdottir_regionstockholm.se#ext#@kommun.onmicrosoft.com::87470cb5-c531-40a7-ac5e-205ebbe683b5" providerId="AD" clId="Web-{B899B524-1645-2159-3784-5571C36426D2}" dt="2026-06-08T10:26:12.915" v="0"/>
      <pc:docMkLst>
        <pc:docMk/>
      </pc:docMkLst>
      <pc:sldChg chg="modSp">
        <pc:chgData name="Sigrún Andersdóttir" userId="S::sigrun.andersdottir_regionstockholm.se#ext#@kommun.onmicrosoft.com::87470cb5-c531-40a7-ac5e-205ebbe683b5" providerId="AD" clId="Web-{B899B524-1645-2159-3784-5571C36426D2}" dt="2026-06-08T10:26:12.915" v="0"/>
        <pc:sldMkLst>
          <pc:docMk/>
          <pc:sldMk cId="2967488309" sldId="257"/>
        </pc:sldMkLst>
        <pc:spChg chg="mod">
          <ac:chgData name="Sigrún Andersdóttir" userId="S::sigrun.andersdottir_regionstockholm.se#ext#@kommun.onmicrosoft.com::87470cb5-c531-40a7-ac5e-205ebbe683b5" providerId="AD" clId="Web-{B899B524-1645-2159-3784-5571C36426D2}" dt="2026-06-08T10:26:12.915" v="0"/>
          <ac:spMkLst>
            <pc:docMk/>
            <pc:sldMk cId="2967488309" sldId="257"/>
            <ac:spMk id="221"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6C27EEC-5EE8-4E03-B40D-4985F0AEB5D5}" type="datetimeFigureOut">
              <a:rPr lang="sv-SE" smtClean="0"/>
              <a:t>2026-06-08</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5DBC31-BFB0-4DD4-B1B1-5C7614F2E268}" type="slidenum">
              <a:rPr lang="sv-SE" smtClean="0"/>
              <a:t>‹#›</a:t>
            </a:fld>
            <a:endParaRPr lang="sv-SE"/>
          </a:p>
        </p:txBody>
      </p:sp>
    </p:spTree>
    <p:extLst>
      <p:ext uri="{BB962C8B-B14F-4D97-AF65-F5344CB8AC3E}">
        <p14:creationId xmlns:p14="http://schemas.microsoft.com/office/powerpoint/2010/main" val="16356425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.Rebecka </a:t>
            </a:r>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714E5AA-ECB2-4FDF-8817-570FE5CF492D}" type="slidenum">
              <a:rPr kumimoji="0" lang="sv-SE"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sv-SE"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2591212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file:///C:\Program%20Files\Learningpoint\Storsthlm%20Mallpaket%202019\LP%20PowerPoint\Underlag\PaletteTemplateD.wmf" TargetMode="External"/><Relationship Id="rId4" Type="http://schemas.openxmlformats.org/officeDocument/2006/relationships/image" Target="file:///C:\Program%20Files\Learningpoint\Storsthlm%20Mallpaket%202019\LP%20PowerPoint\Underlag\PaletteTemplateR.wmf" TargetMode="External"/></Relationships>
</file>

<file path=ppt/slideLayouts/_rels/slideLayout10.xml.rels><?xml version="1.0" encoding="UTF-8" standalone="yes"?>
<Relationships xmlns="http://schemas.openxmlformats.org/package/2006/relationships"><Relationship Id="rId3" Type="http://schemas.openxmlformats.org/officeDocument/2006/relationships/image" Target="file:///C:\Program%20Files\Learningpoint\Storsthlm%20Mallpaket%202019\LP%20PowerPoint\Underlag\PaletteTemplateD.wmf" TargetMode="External"/><Relationship Id="rId2" Type="http://schemas.openxmlformats.org/officeDocument/2006/relationships/image" Target="file:///C:\Program%20Files\Learningpoint\Storsthlm%20Mallpaket%202019\LP%20PowerPoint\Underlag\PaletteTemplateR.wmf" TargetMode="Externa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file:///C:\Program%20Files\Learningpoint\Storsthlm%20Mallpaket%202019\LP%20PowerPoint\Underlag\PaletteTemplateD.wmf" TargetMode="External"/><Relationship Id="rId2" Type="http://schemas.openxmlformats.org/officeDocument/2006/relationships/image" Target="file:///C:\Program%20Files\Learningpoint\Storsthlm%20Mallpaket%202019\LP%20PowerPoint\Underlag\PaletteTemplateR.wmf" TargetMode="External"/><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file:///C:\Program%20Files\Learningpoint\Storsthlm%20Mallpaket%202019\LP%20PowerPoint\Underlag\PaletteTemplateD.wmf" TargetMode="External"/><Relationship Id="rId2" Type="http://schemas.openxmlformats.org/officeDocument/2006/relationships/image" Target="file:///C:\Program%20Files\Learningpoint\Storsthlm%20Mallpaket%202019\LP%20PowerPoint\Underlag\PaletteTemplateR.wmf" TargetMode="External"/><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file:///C:\Program%20Files\Learningpoint\Storsthlm%20Mallpaket%202019\LP%20PowerPoint\Underlag\PaletteTemplateD.wmf" TargetMode="External"/><Relationship Id="rId2" Type="http://schemas.openxmlformats.org/officeDocument/2006/relationships/image" Target="file:///C:\Program%20Files\Learningpoint\Storsthlm%20Mallpaket%202019\LP%20PowerPoint\Underlag\PaletteTemplateR.wmf" TargetMode="External"/><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file:///C:\Program%20Files\Learningpoint\Storsthlm%20Mallpaket%202019\LP%20PowerPoint\Underlag\PaletteTemplateD.wmf" TargetMode="External"/><Relationship Id="rId2" Type="http://schemas.openxmlformats.org/officeDocument/2006/relationships/image" Target="file:///C:\Program%20Files\Learningpoint\Storsthlm%20Mallpaket%202019\LP%20PowerPoint\Underlag\PaletteTemplateR.wmf" TargetMode="External"/><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file:///C:\Program%20Files\Learningpoint\Storsthlm%20Mallpaket%202019\LP%20PowerPoint\Underlag\PaletteTemplateD.wmf" TargetMode="External"/><Relationship Id="rId2" Type="http://schemas.openxmlformats.org/officeDocument/2006/relationships/image" Target="file:///C:\Program%20Files\Learningpoint\Storsthlm%20Mallpaket%202019\LP%20PowerPoint\Underlag\PaletteTemplateR.wmf" TargetMode="External"/><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file:///C:\Program%20Files\Learningpoint\Storsthlm%20Mallpaket%202019\LP%20PowerPoint\Underlag\PaletteTemplateD.wmf" TargetMode="External"/><Relationship Id="rId4" Type="http://schemas.openxmlformats.org/officeDocument/2006/relationships/image" Target="file:///C:\Program%20Files\Learningpoint\Storsthlm%20Mallpaket%202019\LP%20PowerPoint\Underlag\PaletteTemplateR.wmf" TargetMode="External"/></Relationships>
</file>

<file path=ppt/slideLayouts/_rels/slideLayout17.xml.rels><?xml version="1.0" encoding="UTF-8" standalone="yes"?>
<Relationships xmlns="http://schemas.openxmlformats.org/package/2006/relationships"><Relationship Id="rId3" Type="http://schemas.openxmlformats.org/officeDocument/2006/relationships/image" Target="file:///C:\Program%20Files\Learningpoint\Storsthlm%20Mallpaket%202019\LP%20PowerPoint\Underlag\PaletteTemplateD.wmf" TargetMode="External"/><Relationship Id="rId2" Type="http://schemas.openxmlformats.org/officeDocument/2006/relationships/image" Target="file:///C:\Program%20Files\Learningpoint\Storsthlm%20Mallpaket%202019\LP%20PowerPoint\Underlag\PaletteTemplateR.wmf" TargetMode="External"/><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file:///C:\Program%20Files\Learningpoint\Storsthlm%20Mallpaket%202019\LP%20PowerPoint\Underlag\PaletteTemplateD.wmf" TargetMode="External"/><Relationship Id="rId2" Type="http://schemas.openxmlformats.org/officeDocument/2006/relationships/image" Target="file:///C:\Program%20Files\Learningpoint\Storsthlm%20Mallpaket%202019\LP%20PowerPoint\Underlag\PaletteTemplateR.wmf" TargetMode="Externa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file:///C:\Program%20Files\Learningpoint\Storsthlm%20Mallpaket%202019\LP%20PowerPoint\Underlag\PaletteTemplateD.wmf" TargetMode="External"/><Relationship Id="rId2" Type="http://schemas.openxmlformats.org/officeDocument/2006/relationships/image" Target="file:///C:\Program%20Files\Learningpoint\Storsthlm%20Mallpaket%202019\LP%20PowerPoint\Underlag\PaletteTemplateR.wmf"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file:///C:\Program%20Files\Learningpoint\Storsthlm%20Mallpaket%202019\LP%20PowerPoint\Underlag\PaletteTemplateD.wmf" TargetMode="External"/><Relationship Id="rId2" Type="http://schemas.openxmlformats.org/officeDocument/2006/relationships/image" Target="file:///C:\Program%20Files\Learningpoint\Storsthlm%20Mallpaket%202019\LP%20PowerPoint\Underlag\PaletteTemplateR.wmf"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file:///C:\Program%20Files\Learningpoint\Storsthlm%20Mallpaket%202019\LP%20PowerPoint\Underlag\PaletteTemplateD.wmf" TargetMode="External"/><Relationship Id="rId4" Type="http://schemas.openxmlformats.org/officeDocument/2006/relationships/image" Target="file:///C:\Program%20Files\Learningpoint\Storsthlm%20Mallpaket%202019\LP%20PowerPoint\Underlag\PaletteTemplateR.wmf" TargetMode="Externa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file:///C:\Program%20Files\Learningpoint\Storsthlm%20Mallpaket%202019\LP%20PowerPoint\Underlag\PaletteTemplateD.wmf" TargetMode="External"/><Relationship Id="rId4" Type="http://schemas.openxmlformats.org/officeDocument/2006/relationships/image" Target="file:///C:\Program%20Files\Learningpoint\Storsthlm%20Mallpaket%202019\LP%20PowerPoint\Underlag\PaletteTemplateR.wmf" TargetMode="External"/></Relationships>
</file>

<file path=ppt/slideLayouts/_rels/slideLayout6.xml.rels><?xml version="1.0" encoding="UTF-8" standalone="yes"?>
<Relationships xmlns="http://schemas.openxmlformats.org/package/2006/relationships"><Relationship Id="rId3" Type="http://schemas.openxmlformats.org/officeDocument/2006/relationships/image" Target="file:///C:\Program%20Files\Learningpoint\Storsthlm%20Mallpaket%202019\LP%20PowerPoint\Underlag\PaletteTemplateD.wmf" TargetMode="External"/><Relationship Id="rId2" Type="http://schemas.openxmlformats.org/officeDocument/2006/relationships/image" Target="file:///C:\Program%20Files\Learningpoint\Storsthlm%20Mallpaket%202019\LP%20PowerPoint\Underlag\PaletteTemplateR.wmf"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file:///C:\Program%20Files\Learningpoint\Storsthlm%20Mallpaket%202019\LP%20PowerPoint\Underlag\PaletteTemplateD.wmf" TargetMode="External"/><Relationship Id="rId2" Type="http://schemas.openxmlformats.org/officeDocument/2006/relationships/image" Target="file:///C:\Program%20Files\Learningpoint\Storsthlm%20Mallpaket%202019\LP%20PowerPoint\Underlag\PaletteTemplateR.wmf"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file:///C:\Program%20Files\Learningpoint\Storsthlm%20Mallpaket%202019\LP%20PowerPoint\Underlag\PaletteTemplateD.wmf" TargetMode="External"/><Relationship Id="rId2" Type="http://schemas.openxmlformats.org/officeDocument/2006/relationships/image" Target="file:///C:\Program%20Files\Learningpoint\Storsthlm%20Mallpaket%202019\LP%20PowerPoint\Underlag\PaletteTemplateR.wmf"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file:///C:\Program%20Files\Learningpoint\Storsthlm%20Mallpaket%202019\LP%20PowerPoint\Underlag\PaletteTemplateD.wmf" TargetMode="External"/><Relationship Id="rId2" Type="http://schemas.openxmlformats.org/officeDocument/2006/relationships/image" Target="file:///C:\Program%20Files\Learningpoint\Storsthlm%20Mallpaket%202019\LP%20PowerPoint\Underlag\PaletteTemplateR.wmf"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ED30F0E8-C24C-4D89-9CBD-33BA60B70B2E}"/>
              </a:ext>
            </a:extLst>
          </p:cNvPr>
          <p:cNvSpPr/>
          <p:nvPr/>
        </p:nvSpPr>
        <p:spPr>
          <a:xfrm>
            <a:off x="128789" y="109035"/>
            <a:ext cx="11925836" cy="508715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FB737EF5-1C13-4F65-AE30-8B5EEE2A03FC}"/>
              </a:ext>
            </a:extLst>
          </p:cNvPr>
          <p:cNvSpPr>
            <a:spLocks noGrp="1"/>
          </p:cNvSpPr>
          <p:nvPr>
            <p:ph type="ctrTitle" hasCustomPrompt="1"/>
          </p:nvPr>
        </p:nvSpPr>
        <p:spPr>
          <a:xfrm>
            <a:off x="880056" y="1017432"/>
            <a:ext cx="9144000" cy="1320132"/>
          </a:xfrm>
        </p:spPr>
        <p:txBody>
          <a:bodyPr anchor="t" anchorCtr="0"/>
          <a:lstStyle>
            <a:lvl1pPr algn="l">
              <a:defRPr sz="4400">
                <a:solidFill>
                  <a:schemeClr val="bg1"/>
                </a:solidFill>
              </a:defRPr>
            </a:lvl1pPr>
          </a:lstStyle>
          <a:p>
            <a:r>
              <a:rPr lang="sv-SE"/>
              <a:t>Rubrik</a:t>
            </a:r>
          </a:p>
        </p:txBody>
      </p:sp>
      <p:sp>
        <p:nvSpPr>
          <p:cNvPr id="3" name="Underrubrik 2">
            <a:extLst>
              <a:ext uri="{FF2B5EF4-FFF2-40B4-BE49-F238E27FC236}">
                <a16:creationId xmlns:a16="http://schemas.microsoft.com/office/drawing/2014/main" id="{C8A45FAF-5383-4144-BFE3-EB218486AF4D}"/>
              </a:ext>
            </a:extLst>
          </p:cNvPr>
          <p:cNvSpPr>
            <a:spLocks noGrp="1"/>
          </p:cNvSpPr>
          <p:nvPr>
            <p:ph type="subTitle" idx="1"/>
          </p:nvPr>
        </p:nvSpPr>
        <p:spPr>
          <a:xfrm>
            <a:off x="880056" y="2426869"/>
            <a:ext cx="9144000" cy="1655762"/>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pic>
        <p:nvPicPr>
          <p:cNvPr id="13" name="Bildobjekt 12" descr="Logotyp för Region Stockholm.">
            <a:extLst>
              <a:ext uri="{FF2B5EF4-FFF2-40B4-BE49-F238E27FC236}">
                <a16:creationId xmlns:a16="http://schemas.microsoft.com/office/drawing/2014/main" id="{3E8EDB84-2423-4278-9334-4AA30AF076EC}"/>
              </a:ext>
            </a:extLst>
          </p:cNvPr>
          <p:cNvPicPr>
            <a:picLocks noChangeAspect="1"/>
          </p:cNvPicPr>
          <p:nvPr/>
        </p:nvPicPr>
        <p:blipFill>
          <a:blip r:embed="rId2"/>
          <a:stretch>
            <a:fillRect/>
          </a:stretch>
        </p:blipFill>
        <p:spPr>
          <a:xfrm>
            <a:off x="7750413" y="5713031"/>
            <a:ext cx="3086463" cy="549002"/>
          </a:xfrm>
          <a:prstGeom prst="rect">
            <a:avLst/>
          </a:prstGeom>
        </p:spPr>
      </p:pic>
      <p:pic>
        <p:nvPicPr>
          <p:cNvPr id="14" name="Bildobjekt 13" descr="Logotyp för Storstockholm.">
            <a:extLst>
              <a:ext uri="{FF2B5EF4-FFF2-40B4-BE49-F238E27FC236}">
                <a16:creationId xmlns:a16="http://schemas.microsoft.com/office/drawing/2014/main" id="{F0DD8F82-8EEF-4DC5-9A8C-18E787952FF0}"/>
              </a:ext>
            </a:extLst>
          </p:cNvPr>
          <p:cNvPicPr>
            <a:picLocks noChangeAspect="1"/>
          </p:cNvPicPr>
          <p:nvPr/>
        </p:nvPicPr>
        <p:blipFill>
          <a:blip r:embed="rId3"/>
          <a:stretch>
            <a:fillRect/>
          </a:stretch>
        </p:blipFill>
        <p:spPr>
          <a:xfrm>
            <a:off x="1978000" y="5713031"/>
            <a:ext cx="2100315" cy="549003"/>
          </a:xfrm>
          <a:prstGeom prst="rect">
            <a:avLst/>
          </a:prstGeom>
        </p:spPr>
      </p:pic>
      <p:sp>
        <p:nvSpPr>
          <p:cNvPr id="10" name="Platshållare för datum 9">
            <a:extLst>
              <a:ext uri="{FF2B5EF4-FFF2-40B4-BE49-F238E27FC236}">
                <a16:creationId xmlns:a16="http://schemas.microsoft.com/office/drawing/2014/main" id="{FDEC8BA2-AEB4-4E07-B922-C2E723E317EA}"/>
              </a:ext>
            </a:extLst>
          </p:cNvPr>
          <p:cNvSpPr>
            <a:spLocks noGrp="1"/>
          </p:cNvSpPr>
          <p:nvPr>
            <p:ph type="dt" sz="half" idx="10"/>
          </p:nvPr>
        </p:nvSpPr>
        <p:spPr>
          <a:xfrm>
            <a:off x="128789" y="6239443"/>
            <a:ext cx="1409986" cy="365125"/>
          </a:xfrm>
        </p:spPr>
        <p:txBody>
          <a:bodyPr/>
          <a:lstStyle/>
          <a:p>
            <a:fld id="{A3FD75C0-EF13-47D6-83C9-DC46195B1DA1}" type="datetimeFigureOut">
              <a:rPr lang="sv-SE" smtClean="0"/>
              <a:t>2026-06-08</a:t>
            </a:fld>
            <a:endParaRPr lang="sv-SE"/>
          </a:p>
        </p:txBody>
      </p:sp>
      <p:sp>
        <p:nvSpPr>
          <p:cNvPr id="11" name="Platshållare för sidfot 10">
            <a:extLst>
              <a:ext uri="{FF2B5EF4-FFF2-40B4-BE49-F238E27FC236}">
                <a16:creationId xmlns:a16="http://schemas.microsoft.com/office/drawing/2014/main" id="{3BA7E61C-B0FF-4D5E-B9D1-A1A8889624C1}"/>
              </a:ext>
            </a:extLst>
          </p:cNvPr>
          <p:cNvSpPr>
            <a:spLocks noGrp="1"/>
          </p:cNvSpPr>
          <p:nvPr>
            <p:ph type="ftr" sz="quarter" idx="11"/>
          </p:nvPr>
        </p:nvSpPr>
        <p:spPr>
          <a:xfrm>
            <a:off x="128789" y="6413750"/>
            <a:ext cx="6469552" cy="365125"/>
          </a:xfrm>
        </p:spPr>
        <p:txBody>
          <a:bodyPr/>
          <a:lstStyle>
            <a:lvl1pPr algn="l">
              <a:defRPr/>
            </a:lvl1pPr>
          </a:lstStyle>
          <a:p>
            <a:r>
              <a:rPr lang="sv-SE"/>
              <a:t>Namn</a:t>
            </a:r>
          </a:p>
        </p:txBody>
      </p:sp>
      <p:sp>
        <p:nvSpPr>
          <p:cNvPr id="15" name="Platshållare för bildnummer 14">
            <a:extLst>
              <a:ext uri="{FF2B5EF4-FFF2-40B4-BE49-F238E27FC236}">
                <a16:creationId xmlns:a16="http://schemas.microsoft.com/office/drawing/2014/main" id="{2D5A8B80-373B-421F-9A33-4718BACC37CD}"/>
              </a:ext>
            </a:extLst>
          </p:cNvPr>
          <p:cNvSpPr>
            <a:spLocks noGrp="1"/>
          </p:cNvSpPr>
          <p:nvPr>
            <p:ph type="sldNum" sz="quarter" idx="12"/>
          </p:nvPr>
        </p:nvSpPr>
        <p:spPr/>
        <p:txBody>
          <a:bodyPr/>
          <a:lstStyle/>
          <a:p>
            <a:fld id="{1A7B370E-5095-4151-AC93-16C785CC0C35}" type="slidenum">
              <a:rPr lang="sv-SE" smtClean="0"/>
              <a:t>‹#›</a:t>
            </a:fld>
            <a:endParaRPr lang="sv-SE"/>
          </a:p>
        </p:txBody>
      </p:sp>
      <p:pic>
        <p:nvPicPr>
          <p:cNvPr id="5" name="Bildobjekt 4" descr="palettR" hidden="1">
            <a:extLst>
              <a:ext uri="{FF2B5EF4-FFF2-40B4-BE49-F238E27FC236}">
                <a16:creationId xmlns:a16="http://schemas.microsoft.com/office/drawing/2014/main" id="{F35FDAA8-BD15-6EB3-F498-D6AB831DC578}"/>
              </a:ext>
            </a:extLst>
          </p:cNvPr>
          <p:cNvPicPr>
            <a:picLocks noChangeAspect="1"/>
          </p:cNvPicPr>
          <p:nvPr userDrawn="1"/>
        </p:nvPicPr>
        <p:blipFill>
          <a:blip r:link="rId4"/>
          <a:stretch>
            <a:fillRect/>
          </a:stretch>
        </p:blipFill>
        <p:spPr>
          <a:xfrm>
            <a:off x="12255500" y="0"/>
            <a:ext cx="534318" cy="6714781"/>
          </a:xfrm>
          <a:prstGeom prst="rect">
            <a:avLst/>
          </a:prstGeom>
        </p:spPr>
      </p:pic>
      <p:pic>
        <p:nvPicPr>
          <p:cNvPr id="7" name="Bildobjekt 6" descr="palettD" hidden="1">
            <a:extLst>
              <a:ext uri="{FF2B5EF4-FFF2-40B4-BE49-F238E27FC236}">
                <a16:creationId xmlns:a16="http://schemas.microsoft.com/office/drawing/2014/main" id="{329819C2-9235-A21F-E308-C323156F6D9A}"/>
              </a:ext>
            </a:extLst>
          </p:cNvPr>
          <p:cNvPicPr>
            <a:picLocks noChangeAspect="1"/>
          </p:cNvPicPr>
          <p:nvPr userDrawn="1"/>
        </p:nvPicPr>
        <p:blipFill>
          <a:blip r:link="rId5"/>
          <a:stretch>
            <a:fillRect/>
          </a:stretch>
        </p:blipFill>
        <p:spPr>
          <a:xfrm>
            <a:off x="2744118" y="6921500"/>
            <a:ext cx="6703764" cy="534318"/>
          </a:xfrm>
          <a:prstGeom prst="rect">
            <a:avLst/>
          </a:prstGeom>
        </p:spPr>
      </p:pic>
    </p:spTree>
    <p:extLst>
      <p:ext uri="{BB962C8B-B14F-4D97-AF65-F5344CB8AC3E}">
        <p14:creationId xmlns:p14="http://schemas.microsoft.com/office/powerpoint/2010/main" val="5235883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746A341-8C74-40C9-94CA-2011A4AA8419}"/>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C2A0D8AF-A7AD-46FE-A53F-004994098F9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7570325F-5AE6-4053-831B-CD82C4B86A96}"/>
              </a:ext>
            </a:extLst>
          </p:cNvPr>
          <p:cNvSpPr>
            <a:spLocks noGrp="1"/>
          </p:cNvSpPr>
          <p:nvPr>
            <p:ph sz="half" idx="2"/>
          </p:nvPr>
        </p:nvSpPr>
        <p:spPr>
          <a:xfrm>
            <a:off x="839788" y="2505075"/>
            <a:ext cx="5157787" cy="331942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25C4F2F2-126C-4671-903D-936FC15ABEC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8DAF3F99-09EC-4475-A006-9B320349121E}"/>
              </a:ext>
            </a:extLst>
          </p:cNvPr>
          <p:cNvSpPr>
            <a:spLocks noGrp="1"/>
          </p:cNvSpPr>
          <p:nvPr>
            <p:ph sz="quarter" idx="4"/>
          </p:nvPr>
        </p:nvSpPr>
        <p:spPr>
          <a:xfrm>
            <a:off x="6172200" y="2505075"/>
            <a:ext cx="5183188" cy="331942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99D8D60D-B316-4ADD-A504-8E83E979FBF3}"/>
              </a:ext>
            </a:extLst>
          </p:cNvPr>
          <p:cNvSpPr>
            <a:spLocks noGrp="1"/>
          </p:cNvSpPr>
          <p:nvPr>
            <p:ph type="dt" sz="half" idx="10"/>
          </p:nvPr>
        </p:nvSpPr>
        <p:spPr/>
        <p:txBody>
          <a:bodyPr/>
          <a:lstStyle/>
          <a:p>
            <a:fld id="{A3FD75C0-EF13-47D6-83C9-DC46195B1DA1}" type="datetimeFigureOut">
              <a:rPr lang="sv-SE" smtClean="0"/>
              <a:t>2026-06-08</a:t>
            </a:fld>
            <a:endParaRPr lang="sv-SE"/>
          </a:p>
        </p:txBody>
      </p:sp>
      <p:sp>
        <p:nvSpPr>
          <p:cNvPr id="8" name="Platshållare för sidfot 7">
            <a:extLst>
              <a:ext uri="{FF2B5EF4-FFF2-40B4-BE49-F238E27FC236}">
                <a16:creationId xmlns:a16="http://schemas.microsoft.com/office/drawing/2014/main" id="{D89EDD22-C776-4656-BA5B-0E4CF7BFFD9E}"/>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6E934484-CEF6-42AB-B46A-84264CF91C7E}"/>
              </a:ext>
            </a:extLst>
          </p:cNvPr>
          <p:cNvSpPr>
            <a:spLocks noGrp="1"/>
          </p:cNvSpPr>
          <p:nvPr>
            <p:ph type="sldNum" sz="quarter" idx="12"/>
          </p:nvPr>
        </p:nvSpPr>
        <p:spPr/>
        <p:txBody>
          <a:bodyPr/>
          <a:lstStyle/>
          <a:p>
            <a:fld id="{1A7B370E-5095-4151-AC93-16C785CC0C35}" type="slidenum">
              <a:rPr lang="sv-SE" smtClean="0"/>
              <a:t>‹#›</a:t>
            </a:fld>
            <a:endParaRPr lang="sv-SE"/>
          </a:p>
        </p:txBody>
      </p:sp>
      <p:pic>
        <p:nvPicPr>
          <p:cNvPr id="11" name="Bildobjekt 10" descr="palettR" hidden="1">
            <a:extLst>
              <a:ext uri="{FF2B5EF4-FFF2-40B4-BE49-F238E27FC236}">
                <a16:creationId xmlns:a16="http://schemas.microsoft.com/office/drawing/2014/main" id="{DE06C8F9-AE93-BBE8-4EE7-A501DD8DE8FD}"/>
              </a:ext>
            </a:extLst>
          </p:cNvPr>
          <p:cNvPicPr>
            <a:picLocks noChangeAspect="1"/>
          </p:cNvPicPr>
          <p:nvPr userDrawn="1"/>
        </p:nvPicPr>
        <p:blipFill>
          <a:blip r:link="rId2"/>
          <a:stretch>
            <a:fillRect/>
          </a:stretch>
        </p:blipFill>
        <p:spPr>
          <a:xfrm>
            <a:off x="12255500" y="0"/>
            <a:ext cx="534318" cy="6714781"/>
          </a:xfrm>
          <a:prstGeom prst="rect">
            <a:avLst/>
          </a:prstGeom>
        </p:spPr>
      </p:pic>
      <p:pic>
        <p:nvPicPr>
          <p:cNvPr id="13" name="Bildobjekt 12" descr="palettD" hidden="1">
            <a:extLst>
              <a:ext uri="{FF2B5EF4-FFF2-40B4-BE49-F238E27FC236}">
                <a16:creationId xmlns:a16="http://schemas.microsoft.com/office/drawing/2014/main" id="{79B1E6FF-0DEA-EEC7-5CCC-D4E9717A1020}"/>
              </a:ext>
            </a:extLst>
          </p:cNvPr>
          <p:cNvPicPr>
            <a:picLocks noChangeAspect="1"/>
          </p:cNvPicPr>
          <p:nvPr userDrawn="1"/>
        </p:nvPicPr>
        <p:blipFill>
          <a:blip r:link="rId3"/>
          <a:stretch>
            <a:fillRect/>
          </a:stretch>
        </p:blipFill>
        <p:spPr>
          <a:xfrm>
            <a:off x="2744118" y="6921500"/>
            <a:ext cx="6703764" cy="534318"/>
          </a:xfrm>
          <a:prstGeom prst="rect">
            <a:avLst/>
          </a:prstGeom>
        </p:spPr>
      </p:pic>
    </p:spTree>
    <p:extLst>
      <p:ext uri="{BB962C8B-B14F-4D97-AF65-F5344CB8AC3E}">
        <p14:creationId xmlns:p14="http://schemas.microsoft.com/office/powerpoint/2010/main" val="17176766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Jämförelse grön bakgrund">
    <p:bg>
      <p:bgPr>
        <a:solidFill>
          <a:schemeClr val="tx2">
            <a:alpha val="25000"/>
          </a:schemeClr>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746A341-8C74-40C9-94CA-2011A4AA8419}"/>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C2A0D8AF-A7AD-46FE-A53F-004994098F9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7570325F-5AE6-4053-831B-CD82C4B86A96}"/>
              </a:ext>
            </a:extLst>
          </p:cNvPr>
          <p:cNvSpPr>
            <a:spLocks noGrp="1"/>
          </p:cNvSpPr>
          <p:nvPr>
            <p:ph sz="half" idx="2"/>
          </p:nvPr>
        </p:nvSpPr>
        <p:spPr>
          <a:xfrm>
            <a:off x="839788" y="2505075"/>
            <a:ext cx="5157787" cy="331942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25C4F2F2-126C-4671-903D-936FC15ABEC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8DAF3F99-09EC-4475-A006-9B320349121E}"/>
              </a:ext>
            </a:extLst>
          </p:cNvPr>
          <p:cNvSpPr>
            <a:spLocks noGrp="1"/>
          </p:cNvSpPr>
          <p:nvPr>
            <p:ph sz="quarter" idx="4"/>
          </p:nvPr>
        </p:nvSpPr>
        <p:spPr>
          <a:xfrm>
            <a:off x="6172200" y="2505075"/>
            <a:ext cx="5183188" cy="3319422"/>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99D8D60D-B316-4ADD-A504-8E83E979FBF3}"/>
              </a:ext>
            </a:extLst>
          </p:cNvPr>
          <p:cNvSpPr>
            <a:spLocks noGrp="1"/>
          </p:cNvSpPr>
          <p:nvPr>
            <p:ph type="dt" sz="half" idx="10"/>
          </p:nvPr>
        </p:nvSpPr>
        <p:spPr/>
        <p:txBody>
          <a:bodyPr/>
          <a:lstStyle/>
          <a:p>
            <a:fld id="{A3FD75C0-EF13-47D6-83C9-DC46195B1DA1}" type="datetimeFigureOut">
              <a:rPr lang="sv-SE" smtClean="0"/>
              <a:t>2026-06-08</a:t>
            </a:fld>
            <a:endParaRPr lang="sv-SE"/>
          </a:p>
        </p:txBody>
      </p:sp>
      <p:sp>
        <p:nvSpPr>
          <p:cNvPr id="8" name="Platshållare för sidfot 7">
            <a:extLst>
              <a:ext uri="{FF2B5EF4-FFF2-40B4-BE49-F238E27FC236}">
                <a16:creationId xmlns:a16="http://schemas.microsoft.com/office/drawing/2014/main" id="{D89EDD22-C776-4656-BA5B-0E4CF7BFFD9E}"/>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6E934484-CEF6-42AB-B46A-84264CF91C7E}"/>
              </a:ext>
            </a:extLst>
          </p:cNvPr>
          <p:cNvSpPr>
            <a:spLocks noGrp="1"/>
          </p:cNvSpPr>
          <p:nvPr>
            <p:ph type="sldNum" sz="quarter" idx="12"/>
          </p:nvPr>
        </p:nvSpPr>
        <p:spPr/>
        <p:txBody>
          <a:bodyPr/>
          <a:lstStyle/>
          <a:p>
            <a:fld id="{1A7B370E-5095-4151-AC93-16C785CC0C35}" type="slidenum">
              <a:rPr lang="sv-SE" smtClean="0"/>
              <a:t>‹#›</a:t>
            </a:fld>
            <a:endParaRPr lang="sv-SE"/>
          </a:p>
        </p:txBody>
      </p:sp>
      <p:pic>
        <p:nvPicPr>
          <p:cNvPr id="11" name="Bildobjekt 10" descr="palettR" hidden="1">
            <a:extLst>
              <a:ext uri="{FF2B5EF4-FFF2-40B4-BE49-F238E27FC236}">
                <a16:creationId xmlns:a16="http://schemas.microsoft.com/office/drawing/2014/main" id="{65EC6539-F9F7-0F8B-BC27-B2184BF19427}"/>
              </a:ext>
            </a:extLst>
          </p:cNvPr>
          <p:cNvPicPr>
            <a:picLocks noChangeAspect="1"/>
          </p:cNvPicPr>
          <p:nvPr userDrawn="1"/>
        </p:nvPicPr>
        <p:blipFill>
          <a:blip r:link="rId2"/>
          <a:stretch>
            <a:fillRect/>
          </a:stretch>
        </p:blipFill>
        <p:spPr>
          <a:xfrm>
            <a:off x="12255500" y="0"/>
            <a:ext cx="534318" cy="6714781"/>
          </a:xfrm>
          <a:prstGeom prst="rect">
            <a:avLst/>
          </a:prstGeom>
        </p:spPr>
      </p:pic>
      <p:pic>
        <p:nvPicPr>
          <p:cNvPr id="13" name="Bildobjekt 12" descr="palettD" hidden="1">
            <a:extLst>
              <a:ext uri="{FF2B5EF4-FFF2-40B4-BE49-F238E27FC236}">
                <a16:creationId xmlns:a16="http://schemas.microsoft.com/office/drawing/2014/main" id="{1A0BB53C-C9D0-E255-591B-585A0975FD95}"/>
              </a:ext>
            </a:extLst>
          </p:cNvPr>
          <p:cNvPicPr>
            <a:picLocks noChangeAspect="1"/>
          </p:cNvPicPr>
          <p:nvPr userDrawn="1"/>
        </p:nvPicPr>
        <p:blipFill>
          <a:blip r:link="rId3"/>
          <a:stretch>
            <a:fillRect/>
          </a:stretch>
        </p:blipFill>
        <p:spPr>
          <a:xfrm>
            <a:off x="2744118" y="6921500"/>
            <a:ext cx="6703764" cy="534318"/>
          </a:xfrm>
          <a:prstGeom prst="rect">
            <a:avLst/>
          </a:prstGeom>
        </p:spPr>
      </p:pic>
    </p:spTree>
    <p:extLst>
      <p:ext uri="{BB962C8B-B14F-4D97-AF65-F5344CB8AC3E}">
        <p14:creationId xmlns:p14="http://schemas.microsoft.com/office/powerpoint/2010/main" val="31459748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3D7C199-BC57-4BE7-9C29-DFCAE962489F}"/>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2C6BE9E0-90BA-4EFE-9CCA-4F018DAE1EAF}"/>
              </a:ext>
            </a:extLst>
          </p:cNvPr>
          <p:cNvSpPr>
            <a:spLocks noGrp="1"/>
          </p:cNvSpPr>
          <p:nvPr>
            <p:ph type="dt" sz="half" idx="10"/>
          </p:nvPr>
        </p:nvSpPr>
        <p:spPr/>
        <p:txBody>
          <a:bodyPr/>
          <a:lstStyle/>
          <a:p>
            <a:fld id="{A3FD75C0-EF13-47D6-83C9-DC46195B1DA1}" type="datetimeFigureOut">
              <a:rPr lang="sv-SE" smtClean="0"/>
              <a:t>2026-06-08</a:t>
            </a:fld>
            <a:endParaRPr lang="sv-SE"/>
          </a:p>
        </p:txBody>
      </p:sp>
      <p:sp>
        <p:nvSpPr>
          <p:cNvPr id="4" name="Platshållare för sidfot 3">
            <a:extLst>
              <a:ext uri="{FF2B5EF4-FFF2-40B4-BE49-F238E27FC236}">
                <a16:creationId xmlns:a16="http://schemas.microsoft.com/office/drawing/2014/main" id="{EA99BA5C-43BA-4576-8AAF-98D8C92FB9C4}"/>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83625A7D-75A4-4F6F-9629-F466B799C163}"/>
              </a:ext>
            </a:extLst>
          </p:cNvPr>
          <p:cNvSpPr>
            <a:spLocks noGrp="1"/>
          </p:cNvSpPr>
          <p:nvPr>
            <p:ph type="sldNum" sz="quarter" idx="12"/>
          </p:nvPr>
        </p:nvSpPr>
        <p:spPr/>
        <p:txBody>
          <a:bodyPr/>
          <a:lstStyle/>
          <a:p>
            <a:fld id="{1A7B370E-5095-4151-AC93-16C785CC0C35}" type="slidenum">
              <a:rPr lang="sv-SE" smtClean="0"/>
              <a:t>‹#›</a:t>
            </a:fld>
            <a:endParaRPr lang="sv-SE"/>
          </a:p>
        </p:txBody>
      </p:sp>
      <p:pic>
        <p:nvPicPr>
          <p:cNvPr id="7" name="Bildobjekt 6" descr="palettR" hidden="1">
            <a:extLst>
              <a:ext uri="{FF2B5EF4-FFF2-40B4-BE49-F238E27FC236}">
                <a16:creationId xmlns:a16="http://schemas.microsoft.com/office/drawing/2014/main" id="{DA79A413-73FF-0D04-B327-66E301C3972A}"/>
              </a:ext>
            </a:extLst>
          </p:cNvPr>
          <p:cNvPicPr>
            <a:picLocks noChangeAspect="1"/>
          </p:cNvPicPr>
          <p:nvPr userDrawn="1"/>
        </p:nvPicPr>
        <p:blipFill>
          <a:blip r:link="rId2"/>
          <a:stretch>
            <a:fillRect/>
          </a:stretch>
        </p:blipFill>
        <p:spPr>
          <a:xfrm>
            <a:off x="12255500" y="0"/>
            <a:ext cx="534318" cy="6714781"/>
          </a:xfrm>
          <a:prstGeom prst="rect">
            <a:avLst/>
          </a:prstGeom>
        </p:spPr>
      </p:pic>
      <p:pic>
        <p:nvPicPr>
          <p:cNvPr id="9" name="Bildobjekt 8" descr="palettD" hidden="1">
            <a:extLst>
              <a:ext uri="{FF2B5EF4-FFF2-40B4-BE49-F238E27FC236}">
                <a16:creationId xmlns:a16="http://schemas.microsoft.com/office/drawing/2014/main" id="{27989A8F-8711-FC25-9FCC-A095E52BBE59}"/>
              </a:ext>
            </a:extLst>
          </p:cNvPr>
          <p:cNvPicPr>
            <a:picLocks noChangeAspect="1"/>
          </p:cNvPicPr>
          <p:nvPr userDrawn="1"/>
        </p:nvPicPr>
        <p:blipFill>
          <a:blip r:link="rId3"/>
          <a:stretch>
            <a:fillRect/>
          </a:stretch>
        </p:blipFill>
        <p:spPr>
          <a:xfrm>
            <a:off x="2744118" y="6921500"/>
            <a:ext cx="6703764" cy="534318"/>
          </a:xfrm>
          <a:prstGeom prst="rect">
            <a:avLst/>
          </a:prstGeom>
        </p:spPr>
      </p:pic>
    </p:spTree>
    <p:extLst>
      <p:ext uri="{BB962C8B-B14F-4D97-AF65-F5344CB8AC3E}">
        <p14:creationId xmlns:p14="http://schemas.microsoft.com/office/powerpoint/2010/main" val="42221790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Only" preserve="1">
  <p:cSld name="Endast rubrik grön bakgrund">
    <p:bg>
      <p:bgPr>
        <a:solidFill>
          <a:schemeClr val="tx2">
            <a:alpha val="25000"/>
          </a:schemeClr>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3D7C199-BC57-4BE7-9C29-DFCAE962489F}"/>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2C6BE9E0-90BA-4EFE-9CCA-4F018DAE1EAF}"/>
              </a:ext>
            </a:extLst>
          </p:cNvPr>
          <p:cNvSpPr>
            <a:spLocks noGrp="1"/>
          </p:cNvSpPr>
          <p:nvPr>
            <p:ph type="dt" sz="half" idx="10"/>
          </p:nvPr>
        </p:nvSpPr>
        <p:spPr/>
        <p:txBody>
          <a:bodyPr/>
          <a:lstStyle/>
          <a:p>
            <a:fld id="{A3FD75C0-EF13-47D6-83C9-DC46195B1DA1}" type="datetimeFigureOut">
              <a:rPr lang="sv-SE" smtClean="0"/>
              <a:t>2026-06-08</a:t>
            </a:fld>
            <a:endParaRPr lang="sv-SE"/>
          </a:p>
        </p:txBody>
      </p:sp>
      <p:sp>
        <p:nvSpPr>
          <p:cNvPr id="4" name="Platshållare för sidfot 3">
            <a:extLst>
              <a:ext uri="{FF2B5EF4-FFF2-40B4-BE49-F238E27FC236}">
                <a16:creationId xmlns:a16="http://schemas.microsoft.com/office/drawing/2014/main" id="{EA99BA5C-43BA-4576-8AAF-98D8C92FB9C4}"/>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83625A7D-75A4-4F6F-9629-F466B799C163}"/>
              </a:ext>
            </a:extLst>
          </p:cNvPr>
          <p:cNvSpPr>
            <a:spLocks noGrp="1"/>
          </p:cNvSpPr>
          <p:nvPr>
            <p:ph type="sldNum" sz="quarter" idx="12"/>
          </p:nvPr>
        </p:nvSpPr>
        <p:spPr/>
        <p:txBody>
          <a:bodyPr/>
          <a:lstStyle/>
          <a:p>
            <a:fld id="{1A7B370E-5095-4151-AC93-16C785CC0C35}" type="slidenum">
              <a:rPr lang="sv-SE" smtClean="0"/>
              <a:t>‹#›</a:t>
            </a:fld>
            <a:endParaRPr lang="sv-SE"/>
          </a:p>
        </p:txBody>
      </p:sp>
      <p:pic>
        <p:nvPicPr>
          <p:cNvPr id="7" name="Bildobjekt 6" descr="palettR" hidden="1">
            <a:extLst>
              <a:ext uri="{FF2B5EF4-FFF2-40B4-BE49-F238E27FC236}">
                <a16:creationId xmlns:a16="http://schemas.microsoft.com/office/drawing/2014/main" id="{B02C349F-500A-104E-908C-4CCBDF7304AB}"/>
              </a:ext>
            </a:extLst>
          </p:cNvPr>
          <p:cNvPicPr>
            <a:picLocks noChangeAspect="1"/>
          </p:cNvPicPr>
          <p:nvPr userDrawn="1"/>
        </p:nvPicPr>
        <p:blipFill>
          <a:blip r:link="rId2"/>
          <a:stretch>
            <a:fillRect/>
          </a:stretch>
        </p:blipFill>
        <p:spPr>
          <a:xfrm>
            <a:off x="12255500" y="0"/>
            <a:ext cx="534318" cy="6714781"/>
          </a:xfrm>
          <a:prstGeom prst="rect">
            <a:avLst/>
          </a:prstGeom>
        </p:spPr>
      </p:pic>
      <p:pic>
        <p:nvPicPr>
          <p:cNvPr id="9" name="Bildobjekt 8" descr="palettD" hidden="1">
            <a:extLst>
              <a:ext uri="{FF2B5EF4-FFF2-40B4-BE49-F238E27FC236}">
                <a16:creationId xmlns:a16="http://schemas.microsoft.com/office/drawing/2014/main" id="{858BBA99-0AD6-34AA-61BE-37BD71B7804F}"/>
              </a:ext>
            </a:extLst>
          </p:cNvPr>
          <p:cNvPicPr>
            <a:picLocks noChangeAspect="1"/>
          </p:cNvPicPr>
          <p:nvPr userDrawn="1"/>
        </p:nvPicPr>
        <p:blipFill>
          <a:blip r:link="rId3"/>
          <a:stretch>
            <a:fillRect/>
          </a:stretch>
        </p:blipFill>
        <p:spPr>
          <a:xfrm>
            <a:off x="2744118" y="6921500"/>
            <a:ext cx="6703764" cy="534318"/>
          </a:xfrm>
          <a:prstGeom prst="rect">
            <a:avLst/>
          </a:prstGeom>
        </p:spPr>
      </p:pic>
    </p:spTree>
    <p:extLst>
      <p:ext uri="{BB962C8B-B14F-4D97-AF65-F5344CB8AC3E}">
        <p14:creationId xmlns:p14="http://schemas.microsoft.com/office/powerpoint/2010/main" val="30348601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4167FDFC-BA63-4D9A-8386-EF9BD1AEDC5A}"/>
              </a:ext>
            </a:extLst>
          </p:cNvPr>
          <p:cNvSpPr>
            <a:spLocks noGrp="1"/>
          </p:cNvSpPr>
          <p:nvPr>
            <p:ph type="dt" sz="half" idx="10"/>
          </p:nvPr>
        </p:nvSpPr>
        <p:spPr/>
        <p:txBody>
          <a:bodyPr/>
          <a:lstStyle/>
          <a:p>
            <a:fld id="{A3FD75C0-EF13-47D6-83C9-DC46195B1DA1}" type="datetimeFigureOut">
              <a:rPr lang="sv-SE" smtClean="0"/>
              <a:t>2026-06-08</a:t>
            </a:fld>
            <a:endParaRPr lang="sv-SE"/>
          </a:p>
        </p:txBody>
      </p:sp>
      <p:sp>
        <p:nvSpPr>
          <p:cNvPr id="3" name="Platshållare för sidfot 2">
            <a:extLst>
              <a:ext uri="{FF2B5EF4-FFF2-40B4-BE49-F238E27FC236}">
                <a16:creationId xmlns:a16="http://schemas.microsoft.com/office/drawing/2014/main" id="{07859908-B247-4179-AFC0-48FA574A39D9}"/>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D113959B-2E4F-4AE8-97B0-CB2022142001}"/>
              </a:ext>
            </a:extLst>
          </p:cNvPr>
          <p:cNvSpPr>
            <a:spLocks noGrp="1"/>
          </p:cNvSpPr>
          <p:nvPr>
            <p:ph type="sldNum" sz="quarter" idx="12"/>
          </p:nvPr>
        </p:nvSpPr>
        <p:spPr/>
        <p:txBody>
          <a:bodyPr/>
          <a:lstStyle/>
          <a:p>
            <a:fld id="{1A7B370E-5095-4151-AC93-16C785CC0C35}" type="slidenum">
              <a:rPr lang="sv-SE" smtClean="0"/>
              <a:t>‹#›</a:t>
            </a:fld>
            <a:endParaRPr lang="sv-SE"/>
          </a:p>
        </p:txBody>
      </p:sp>
      <p:pic>
        <p:nvPicPr>
          <p:cNvPr id="6" name="Bildobjekt 5" descr="palettR" hidden="1">
            <a:extLst>
              <a:ext uri="{FF2B5EF4-FFF2-40B4-BE49-F238E27FC236}">
                <a16:creationId xmlns:a16="http://schemas.microsoft.com/office/drawing/2014/main" id="{F511E29F-7759-3CC8-713E-47F7234EE8EB}"/>
              </a:ext>
            </a:extLst>
          </p:cNvPr>
          <p:cNvPicPr>
            <a:picLocks noChangeAspect="1"/>
          </p:cNvPicPr>
          <p:nvPr userDrawn="1"/>
        </p:nvPicPr>
        <p:blipFill>
          <a:blip r:link="rId2"/>
          <a:stretch>
            <a:fillRect/>
          </a:stretch>
        </p:blipFill>
        <p:spPr>
          <a:xfrm>
            <a:off x="12255500" y="0"/>
            <a:ext cx="534318" cy="6714781"/>
          </a:xfrm>
          <a:prstGeom prst="rect">
            <a:avLst/>
          </a:prstGeom>
        </p:spPr>
      </p:pic>
      <p:pic>
        <p:nvPicPr>
          <p:cNvPr id="8" name="Bildobjekt 7" descr="palettD" hidden="1">
            <a:extLst>
              <a:ext uri="{FF2B5EF4-FFF2-40B4-BE49-F238E27FC236}">
                <a16:creationId xmlns:a16="http://schemas.microsoft.com/office/drawing/2014/main" id="{BBFCEFFC-CFC1-A400-9F49-1C89AD8C8752}"/>
              </a:ext>
            </a:extLst>
          </p:cNvPr>
          <p:cNvPicPr>
            <a:picLocks noChangeAspect="1"/>
          </p:cNvPicPr>
          <p:nvPr userDrawn="1"/>
        </p:nvPicPr>
        <p:blipFill>
          <a:blip r:link="rId3"/>
          <a:stretch>
            <a:fillRect/>
          </a:stretch>
        </p:blipFill>
        <p:spPr>
          <a:xfrm>
            <a:off x="2744118" y="6921500"/>
            <a:ext cx="6703764" cy="534318"/>
          </a:xfrm>
          <a:prstGeom prst="rect">
            <a:avLst/>
          </a:prstGeom>
        </p:spPr>
      </p:pic>
    </p:spTree>
    <p:extLst>
      <p:ext uri="{BB962C8B-B14F-4D97-AF65-F5344CB8AC3E}">
        <p14:creationId xmlns:p14="http://schemas.microsoft.com/office/powerpoint/2010/main" val="9522023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Tom grön bakgrund">
    <p:bg>
      <p:bgPr>
        <a:solidFill>
          <a:schemeClr val="tx2">
            <a:alpha val="25000"/>
          </a:schemeClr>
        </a:solidFill>
        <a:effectLst/>
      </p:bgPr>
    </p:bg>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4167FDFC-BA63-4D9A-8386-EF9BD1AEDC5A}"/>
              </a:ext>
            </a:extLst>
          </p:cNvPr>
          <p:cNvSpPr>
            <a:spLocks noGrp="1"/>
          </p:cNvSpPr>
          <p:nvPr>
            <p:ph type="dt" sz="half" idx="10"/>
          </p:nvPr>
        </p:nvSpPr>
        <p:spPr/>
        <p:txBody>
          <a:bodyPr/>
          <a:lstStyle/>
          <a:p>
            <a:fld id="{A3FD75C0-EF13-47D6-83C9-DC46195B1DA1}" type="datetimeFigureOut">
              <a:rPr lang="sv-SE" smtClean="0"/>
              <a:t>2026-06-08</a:t>
            </a:fld>
            <a:endParaRPr lang="sv-SE"/>
          </a:p>
        </p:txBody>
      </p:sp>
      <p:sp>
        <p:nvSpPr>
          <p:cNvPr id="3" name="Platshållare för sidfot 2">
            <a:extLst>
              <a:ext uri="{FF2B5EF4-FFF2-40B4-BE49-F238E27FC236}">
                <a16:creationId xmlns:a16="http://schemas.microsoft.com/office/drawing/2014/main" id="{07859908-B247-4179-AFC0-48FA574A39D9}"/>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D113959B-2E4F-4AE8-97B0-CB2022142001}"/>
              </a:ext>
            </a:extLst>
          </p:cNvPr>
          <p:cNvSpPr>
            <a:spLocks noGrp="1"/>
          </p:cNvSpPr>
          <p:nvPr>
            <p:ph type="sldNum" sz="quarter" idx="12"/>
          </p:nvPr>
        </p:nvSpPr>
        <p:spPr/>
        <p:txBody>
          <a:bodyPr/>
          <a:lstStyle/>
          <a:p>
            <a:fld id="{1A7B370E-5095-4151-AC93-16C785CC0C35}" type="slidenum">
              <a:rPr lang="sv-SE" smtClean="0"/>
              <a:t>‹#›</a:t>
            </a:fld>
            <a:endParaRPr lang="sv-SE"/>
          </a:p>
        </p:txBody>
      </p:sp>
      <p:pic>
        <p:nvPicPr>
          <p:cNvPr id="6" name="Bildobjekt 5" descr="palettR" hidden="1">
            <a:extLst>
              <a:ext uri="{FF2B5EF4-FFF2-40B4-BE49-F238E27FC236}">
                <a16:creationId xmlns:a16="http://schemas.microsoft.com/office/drawing/2014/main" id="{89CEF356-C8D8-547E-0DBE-33E2DE9873D5}"/>
              </a:ext>
            </a:extLst>
          </p:cNvPr>
          <p:cNvPicPr>
            <a:picLocks noChangeAspect="1"/>
          </p:cNvPicPr>
          <p:nvPr userDrawn="1"/>
        </p:nvPicPr>
        <p:blipFill>
          <a:blip r:link="rId2"/>
          <a:stretch>
            <a:fillRect/>
          </a:stretch>
        </p:blipFill>
        <p:spPr>
          <a:xfrm>
            <a:off x="12255500" y="0"/>
            <a:ext cx="534318" cy="6714781"/>
          </a:xfrm>
          <a:prstGeom prst="rect">
            <a:avLst/>
          </a:prstGeom>
        </p:spPr>
      </p:pic>
      <p:pic>
        <p:nvPicPr>
          <p:cNvPr id="8" name="Bildobjekt 7" descr="palettD" hidden="1">
            <a:extLst>
              <a:ext uri="{FF2B5EF4-FFF2-40B4-BE49-F238E27FC236}">
                <a16:creationId xmlns:a16="http://schemas.microsoft.com/office/drawing/2014/main" id="{0E6EBBDC-84E3-6614-0EDA-182421E87560}"/>
              </a:ext>
            </a:extLst>
          </p:cNvPr>
          <p:cNvPicPr>
            <a:picLocks noChangeAspect="1"/>
          </p:cNvPicPr>
          <p:nvPr userDrawn="1"/>
        </p:nvPicPr>
        <p:blipFill>
          <a:blip r:link="rId3"/>
          <a:stretch>
            <a:fillRect/>
          </a:stretch>
        </p:blipFill>
        <p:spPr>
          <a:xfrm>
            <a:off x="2744118" y="6921500"/>
            <a:ext cx="6703764" cy="534318"/>
          </a:xfrm>
          <a:prstGeom prst="rect">
            <a:avLst/>
          </a:prstGeom>
        </p:spPr>
      </p:pic>
    </p:spTree>
    <p:extLst>
      <p:ext uri="{BB962C8B-B14F-4D97-AF65-F5344CB8AC3E}">
        <p14:creationId xmlns:p14="http://schemas.microsoft.com/office/powerpoint/2010/main" val="7596662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Avslutningssida">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ED30F0E8-C24C-4D89-9CBD-33BA60B70B2E}"/>
              </a:ext>
            </a:extLst>
          </p:cNvPr>
          <p:cNvSpPr/>
          <p:nvPr/>
        </p:nvSpPr>
        <p:spPr>
          <a:xfrm>
            <a:off x="128789" y="115910"/>
            <a:ext cx="11925836" cy="508715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a:extLst>
              <a:ext uri="{FF2B5EF4-FFF2-40B4-BE49-F238E27FC236}">
                <a16:creationId xmlns:a16="http://schemas.microsoft.com/office/drawing/2014/main" id="{FB737EF5-1C13-4F65-AE30-8B5EEE2A03FC}"/>
              </a:ext>
            </a:extLst>
          </p:cNvPr>
          <p:cNvSpPr>
            <a:spLocks noGrp="1"/>
          </p:cNvSpPr>
          <p:nvPr>
            <p:ph type="ctrTitle" hasCustomPrompt="1"/>
          </p:nvPr>
        </p:nvSpPr>
        <p:spPr>
          <a:xfrm>
            <a:off x="880056" y="1017431"/>
            <a:ext cx="10273047" cy="1062977"/>
          </a:xfrm>
        </p:spPr>
        <p:txBody>
          <a:bodyPr anchor="t" anchorCtr="0"/>
          <a:lstStyle>
            <a:lvl1pPr algn="ctr">
              <a:defRPr sz="6000">
                <a:solidFill>
                  <a:schemeClr val="bg1"/>
                </a:solidFill>
              </a:defRPr>
            </a:lvl1pPr>
          </a:lstStyle>
          <a:p>
            <a:r>
              <a:rPr lang="sv-SE"/>
              <a:t>Tack!</a:t>
            </a:r>
          </a:p>
        </p:txBody>
      </p:sp>
      <p:sp>
        <p:nvSpPr>
          <p:cNvPr id="4" name="Platshållare för datum 3">
            <a:extLst>
              <a:ext uri="{FF2B5EF4-FFF2-40B4-BE49-F238E27FC236}">
                <a16:creationId xmlns:a16="http://schemas.microsoft.com/office/drawing/2014/main" id="{8EC612CA-C1B4-40FF-81E3-4EE351D049A5}"/>
              </a:ext>
            </a:extLst>
          </p:cNvPr>
          <p:cNvSpPr>
            <a:spLocks noGrp="1"/>
          </p:cNvSpPr>
          <p:nvPr>
            <p:ph type="dt" sz="half" idx="10"/>
          </p:nvPr>
        </p:nvSpPr>
        <p:spPr/>
        <p:txBody>
          <a:bodyPr/>
          <a:lstStyle/>
          <a:p>
            <a:fld id="{A3FD75C0-EF13-47D6-83C9-DC46195B1DA1}" type="datetimeFigureOut">
              <a:rPr lang="sv-SE" smtClean="0"/>
              <a:t>2026-06-08</a:t>
            </a:fld>
            <a:endParaRPr lang="sv-SE"/>
          </a:p>
        </p:txBody>
      </p:sp>
      <p:sp>
        <p:nvSpPr>
          <p:cNvPr id="5" name="Platshållare för sidfot 4">
            <a:extLst>
              <a:ext uri="{FF2B5EF4-FFF2-40B4-BE49-F238E27FC236}">
                <a16:creationId xmlns:a16="http://schemas.microsoft.com/office/drawing/2014/main" id="{4EBA3CFD-7209-41BC-8D5B-1DC5734F8D9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8223ABA7-4B7F-470C-933F-66D9E8722EE3}"/>
              </a:ext>
            </a:extLst>
          </p:cNvPr>
          <p:cNvSpPr>
            <a:spLocks noGrp="1"/>
          </p:cNvSpPr>
          <p:nvPr>
            <p:ph type="sldNum" sz="quarter" idx="12"/>
          </p:nvPr>
        </p:nvSpPr>
        <p:spPr/>
        <p:txBody>
          <a:bodyPr/>
          <a:lstStyle/>
          <a:p>
            <a:fld id="{1A7B370E-5095-4151-AC93-16C785CC0C35}" type="slidenum">
              <a:rPr lang="sv-SE" smtClean="0"/>
              <a:t>‹#›</a:t>
            </a:fld>
            <a:endParaRPr lang="sv-SE"/>
          </a:p>
        </p:txBody>
      </p:sp>
      <p:pic>
        <p:nvPicPr>
          <p:cNvPr id="13" name="Bildobjekt 12">
            <a:extLst>
              <a:ext uri="{FF2B5EF4-FFF2-40B4-BE49-F238E27FC236}">
                <a16:creationId xmlns:a16="http://schemas.microsoft.com/office/drawing/2014/main" id="{3E8EDB84-2423-4278-9334-4AA30AF076EC}"/>
              </a:ext>
            </a:extLst>
          </p:cNvPr>
          <p:cNvPicPr>
            <a:picLocks noChangeAspect="1"/>
          </p:cNvPicPr>
          <p:nvPr/>
        </p:nvPicPr>
        <p:blipFill>
          <a:blip r:embed="rId2"/>
          <a:stretch>
            <a:fillRect/>
          </a:stretch>
        </p:blipFill>
        <p:spPr>
          <a:xfrm>
            <a:off x="7750413" y="5713031"/>
            <a:ext cx="3086463" cy="549002"/>
          </a:xfrm>
          <a:prstGeom prst="rect">
            <a:avLst/>
          </a:prstGeom>
        </p:spPr>
      </p:pic>
      <p:pic>
        <p:nvPicPr>
          <p:cNvPr id="14" name="Bildobjekt 13">
            <a:extLst>
              <a:ext uri="{FF2B5EF4-FFF2-40B4-BE49-F238E27FC236}">
                <a16:creationId xmlns:a16="http://schemas.microsoft.com/office/drawing/2014/main" id="{F0DD8F82-8EEF-4DC5-9A8C-18E787952FF0}"/>
              </a:ext>
            </a:extLst>
          </p:cNvPr>
          <p:cNvPicPr>
            <a:picLocks noChangeAspect="1"/>
          </p:cNvPicPr>
          <p:nvPr/>
        </p:nvPicPr>
        <p:blipFill>
          <a:blip r:embed="rId3"/>
          <a:stretch>
            <a:fillRect/>
          </a:stretch>
        </p:blipFill>
        <p:spPr>
          <a:xfrm>
            <a:off x="1978000" y="5713031"/>
            <a:ext cx="2100315" cy="549003"/>
          </a:xfrm>
          <a:prstGeom prst="rect">
            <a:avLst/>
          </a:prstGeom>
        </p:spPr>
      </p:pic>
      <p:sp>
        <p:nvSpPr>
          <p:cNvPr id="7" name="Platshållare för text 6">
            <a:extLst>
              <a:ext uri="{FF2B5EF4-FFF2-40B4-BE49-F238E27FC236}">
                <a16:creationId xmlns:a16="http://schemas.microsoft.com/office/drawing/2014/main" id="{B0D46BA5-EE8F-4D89-AA38-E70A00174A68}"/>
              </a:ext>
            </a:extLst>
          </p:cNvPr>
          <p:cNvSpPr>
            <a:spLocks noGrp="1"/>
          </p:cNvSpPr>
          <p:nvPr>
            <p:ph type="body" sz="quarter" idx="13" hasCustomPrompt="1"/>
          </p:nvPr>
        </p:nvSpPr>
        <p:spPr>
          <a:xfrm>
            <a:off x="879475" y="2689224"/>
            <a:ext cx="10274300" cy="1873897"/>
          </a:xfrm>
        </p:spPr>
        <p:txBody>
          <a:bodyPr/>
          <a:lstStyle>
            <a:lvl1pPr marL="0" indent="0"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ange kontaktuppgifter</a:t>
            </a:r>
          </a:p>
        </p:txBody>
      </p:sp>
      <p:pic>
        <p:nvPicPr>
          <p:cNvPr id="8" name="Bildobjekt 7" descr="palettR" hidden="1">
            <a:extLst>
              <a:ext uri="{FF2B5EF4-FFF2-40B4-BE49-F238E27FC236}">
                <a16:creationId xmlns:a16="http://schemas.microsoft.com/office/drawing/2014/main" id="{EA1B6FD2-72D6-4394-1BA4-F062A0121DDB}"/>
              </a:ext>
            </a:extLst>
          </p:cNvPr>
          <p:cNvPicPr>
            <a:picLocks noChangeAspect="1"/>
          </p:cNvPicPr>
          <p:nvPr userDrawn="1"/>
        </p:nvPicPr>
        <p:blipFill>
          <a:blip r:link="rId4"/>
          <a:stretch>
            <a:fillRect/>
          </a:stretch>
        </p:blipFill>
        <p:spPr>
          <a:xfrm>
            <a:off x="12255500" y="0"/>
            <a:ext cx="534318" cy="6714781"/>
          </a:xfrm>
          <a:prstGeom prst="rect">
            <a:avLst/>
          </a:prstGeom>
        </p:spPr>
      </p:pic>
      <p:pic>
        <p:nvPicPr>
          <p:cNvPr id="10" name="Bildobjekt 9" descr="palettD" hidden="1">
            <a:extLst>
              <a:ext uri="{FF2B5EF4-FFF2-40B4-BE49-F238E27FC236}">
                <a16:creationId xmlns:a16="http://schemas.microsoft.com/office/drawing/2014/main" id="{379BBE7B-0AED-C334-9305-7EF57B859B2A}"/>
              </a:ext>
            </a:extLst>
          </p:cNvPr>
          <p:cNvPicPr>
            <a:picLocks noChangeAspect="1"/>
          </p:cNvPicPr>
          <p:nvPr userDrawn="1"/>
        </p:nvPicPr>
        <p:blipFill>
          <a:blip r:link="rId5"/>
          <a:stretch>
            <a:fillRect/>
          </a:stretch>
        </p:blipFill>
        <p:spPr>
          <a:xfrm>
            <a:off x="2744118" y="6921500"/>
            <a:ext cx="6703764" cy="534318"/>
          </a:xfrm>
          <a:prstGeom prst="rect">
            <a:avLst/>
          </a:prstGeom>
        </p:spPr>
      </p:pic>
    </p:spTree>
    <p:extLst>
      <p:ext uri="{BB962C8B-B14F-4D97-AF65-F5344CB8AC3E}">
        <p14:creationId xmlns:p14="http://schemas.microsoft.com/office/powerpoint/2010/main" val="12695901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2C7482C-BB6C-417C-BD96-DDE2FFD99050}"/>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7FFB0BED-B1FB-404B-92C0-42DED83E05D5}"/>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54BBC495-7A94-4E5B-A7C4-E55984B41E14}"/>
              </a:ext>
            </a:extLst>
          </p:cNvPr>
          <p:cNvSpPr>
            <a:spLocks noGrp="1"/>
          </p:cNvSpPr>
          <p:nvPr>
            <p:ph type="dt" sz="half" idx="10"/>
          </p:nvPr>
        </p:nvSpPr>
        <p:spPr/>
        <p:txBody>
          <a:bodyPr/>
          <a:lstStyle/>
          <a:p>
            <a:fld id="{A3FD75C0-EF13-47D6-83C9-DC46195B1DA1}" type="datetimeFigureOut">
              <a:rPr lang="sv-SE" smtClean="0"/>
              <a:t>2026-06-08</a:t>
            </a:fld>
            <a:endParaRPr lang="sv-SE"/>
          </a:p>
        </p:txBody>
      </p:sp>
      <p:sp>
        <p:nvSpPr>
          <p:cNvPr id="5" name="Platshållare för sidfot 4">
            <a:extLst>
              <a:ext uri="{FF2B5EF4-FFF2-40B4-BE49-F238E27FC236}">
                <a16:creationId xmlns:a16="http://schemas.microsoft.com/office/drawing/2014/main" id="{905233AD-7E53-4777-90E4-56CE228DA76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52D9DC23-9EE4-4B69-BB4F-BF7ED5F2A5C3}"/>
              </a:ext>
            </a:extLst>
          </p:cNvPr>
          <p:cNvSpPr>
            <a:spLocks noGrp="1"/>
          </p:cNvSpPr>
          <p:nvPr>
            <p:ph type="sldNum" sz="quarter" idx="12"/>
          </p:nvPr>
        </p:nvSpPr>
        <p:spPr/>
        <p:txBody>
          <a:bodyPr/>
          <a:lstStyle/>
          <a:p>
            <a:fld id="{1A7B370E-5095-4151-AC93-16C785CC0C35}" type="slidenum">
              <a:rPr lang="sv-SE" smtClean="0"/>
              <a:t>‹#›</a:t>
            </a:fld>
            <a:endParaRPr lang="sv-SE"/>
          </a:p>
        </p:txBody>
      </p:sp>
      <p:pic>
        <p:nvPicPr>
          <p:cNvPr id="8" name="Bildobjekt 7" descr="palettR" hidden="1">
            <a:extLst>
              <a:ext uri="{FF2B5EF4-FFF2-40B4-BE49-F238E27FC236}">
                <a16:creationId xmlns:a16="http://schemas.microsoft.com/office/drawing/2014/main" id="{C640C934-A2A4-CB37-22A6-247642DF1D16}"/>
              </a:ext>
            </a:extLst>
          </p:cNvPr>
          <p:cNvPicPr>
            <a:picLocks noChangeAspect="1"/>
          </p:cNvPicPr>
          <p:nvPr userDrawn="1"/>
        </p:nvPicPr>
        <p:blipFill>
          <a:blip r:link="rId2"/>
          <a:stretch>
            <a:fillRect/>
          </a:stretch>
        </p:blipFill>
        <p:spPr>
          <a:xfrm>
            <a:off x="12255500" y="0"/>
            <a:ext cx="534318" cy="6714781"/>
          </a:xfrm>
          <a:prstGeom prst="rect">
            <a:avLst/>
          </a:prstGeom>
        </p:spPr>
      </p:pic>
      <p:pic>
        <p:nvPicPr>
          <p:cNvPr id="10" name="Bildobjekt 9" descr="palettD" hidden="1">
            <a:extLst>
              <a:ext uri="{FF2B5EF4-FFF2-40B4-BE49-F238E27FC236}">
                <a16:creationId xmlns:a16="http://schemas.microsoft.com/office/drawing/2014/main" id="{936815FE-A8BD-575C-B007-DBBA948CD237}"/>
              </a:ext>
            </a:extLst>
          </p:cNvPr>
          <p:cNvPicPr>
            <a:picLocks noChangeAspect="1"/>
          </p:cNvPicPr>
          <p:nvPr userDrawn="1"/>
        </p:nvPicPr>
        <p:blipFill>
          <a:blip r:link="rId3"/>
          <a:stretch>
            <a:fillRect/>
          </a:stretch>
        </p:blipFill>
        <p:spPr>
          <a:xfrm>
            <a:off x="2744118" y="6921500"/>
            <a:ext cx="6703764" cy="534318"/>
          </a:xfrm>
          <a:prstGeom prst="rect">
            <a:avLst/>
          </a:prstGeom>
        </p:spPr>
      </p:pic>
    </p:spTree>
    <p:extLst>
      <p:ext uri="{BB962C8B-B14F-4D97-AF65-F5344CB8AC3E}">
        <p14:creationId xmlns:p14="http://schemas.microsoft.com/office/powerpoint/2010/main" val="34273673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01BDFC47-1317-4F04-8DAD-6E35B5C2974A}"/>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F115460D-CFBB-47C3-AE59-0318F8B163AD}"/>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EDDE50E2-0B0C-48CE-93A1-963360A3D650}"/>
              </a:ext>
            </a:extLst>
          </p:cNvPr>
          <p:cNvSpPr>
            <a:spLocks noGrp="1"/>
          </p:cNvSpPr>
          <p:nvPr>
            <p:ph type="dt" sz="half" idx="10"/>
          </p:nvPr>
        </p:nvSpPr>
        <p:spPr/>
        <p:txBody>
          <a:bodyPr/>
          <a:lstStyle/>
          <a:p>
            <a:fld id="{A3FD75C0-EF13-47D6-83C9-DC46195B1DA1}" type="datetimeFigureOut">
              <a:rPr lang="sv-SE" smtClean="0"/>
              <a:t>2026-06-08</a:t>
            </a:fld>
            <a:endParaRPr lang="sv-SE"/>
          </a:p>
        </p:txBody>
      </p:sp>
      <p:sp>
        <p:nvSpPr>
          <p:cNvPr id="5" name="Platshållare för sidfot 4">
            <a:extLst>
              <a:ext uri="{FF2B5EF4-FFF2-40B4-BE49-F238E27FC236}">
                <a16:creationId xmlns:a16="http://schemas.microsoft.com/office/drawing/2014/main" id="{4174DE71-659A-4D69-BF6D-97CA222E2ED3}"/>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8462648-D245-4C2A-8C02-1702BDB10DD6}"/>
              </a:ext>
            </a:extLst>
          </p:cNvPr>
          <p:cNvSpPr>
            <a:spLocks noGrp="1"/>
          </p:cNvSpPr>
          <p:nvPr>
            <p:ph type="sldNum" sz="quarter" idx="12"/>
          </p:nvPr>
        </p:nvSpPr>
        <p:spPr/>
        <p:txBody>
          <a:bodyPr/>
          <a:lstStyle/>
          <a:p>
            <a:fld id="{1A7B370E-5095-4151-AC93-16C785CC0C35}" type="slidenum">
              <a:rPr lang="sv-SE" smtClean="0"/>
              <a:t>‹#›</a:t>
            </a:fld>
            <a:endParaRPr lang="sv-SE"/>
          </a:p>
        </p:txBody>
      </p:sp>
      <p:pic>
        <p:nvPicPr>
          <p:cNvPr id="8" name="Bildobjekt 7" descr="palettR" hidden="1">
            <a:extLst>
              <a:ext uri="{FF2B5EF4-FFF2-40B4-BE49-F238E27FC236}">
                <a16:creationId xmlns:a16="http://schemas.microsoft.com/office/drawing/2014/main" id="{97CBFB5E-4656-AFAB-87EC-47DD295646DC}"/>
              </a:ext>
            </a:extLst>
          </p:cNvPr>
          <p:cNvPicPr>
            <a:picLocks noChangeAspect="1"/>
          </p:cNvPicPr>
          <p:nvPr userDrawn="1"/>
        </p:nvPicPr>
        <p:blipFill>
          <a:blip r:link="rId2"/>
          <a:stretch>
            <a:fillRect/>
          </a:stretch>
        </p:blipFill>
        <p:spPr>
          <a:xfrm>
            <a:off x="12255500" y="0"/>
            <a:ext cx="534318" cy="6714781"/>
          </a:xfrm>
          <a:prstGeom prst="rect">
            <a:avLst/>
          </a:prstGeom>
        </p:spPr>
      </p:pic>
      <p:pic>
        <p:nvPicPr>
          <p:cNvPr id="10" name="Bildobjekt 9" descr="palettD" hidden="1">
            <a:extLst>
              <a:ext uri="{FF2B5EF4-FFF2-40B4-BE49-F238E27FC236}">
                <a16:creationId xmlns:a16="http://schemas.microsoft.com/office/drawing/2014/main" id="{8575BD92-07DA-99FF-E8C1-508AD20C9272}"/>
              </a:ext>
            </a:extLst>
          </p:cNvPr>
          <p:cNvPicPr>
            <a:picLocks noChangeAspect="1"/>
          </p:cNvPicPr>
          <p:nvPr userDrawn="1"/>
        </p:nvPicPr>
        <p:blipFill>
          <a:blip r:link="rId3"/>
          <a:stretch>
            <a:fillRect/>
          </a:stretch>
        </p:blipFill>
        <p:spPr>
          <a:xfrm>
            <a:off x="2744118" y="6921500"/>
            <a:ext cx="6703764" cy="534318"/>
          </a:xfrm>
          <a:prstGeom prst="rect">
            <a:avLst/>
          </a:prstGeom>
        </p:spPr>
      </p:pic>
    </p:spTree>
    <p:extLst>
      <p:ext uri="{BB962C8B-B14F-4D97-AF65-F5344CB8AC3E}">
        <p14:creationId xmlns:p14="http://schemas.microsoft.com/office/powerpoint/2010/main" val="24416808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5AA51D3-2692-44D3-BDCD-78D9B2EC240F}"/>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803633A1-9329-431F-8FA8-DE7F45B67E55}"/>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516CA40-756A-4BB1-8B95-0A0B9393A622}"/>
              </a:ext>
            </a:extLst>
          </p:cNvPr>
          <p:cNvSpPr>
            <a:spLocks noGrp="1"/>
          </p:cNvSpPr>
          <p:nvPr>
            <p:ph type="dt" sz="half" idx="10"/>
          </p:nvPr>
        </p:nvSpPr>
        <p:spPr/>
        <p:txBody>
          <a:bodyPr/>
          <a:lstStyle/>
          <a:p>
            <a:fld id="{A3FD75C0-EF13-47D6-83C9-DC46195B1DA1}" type="datetimeFigureOut">
              <a:rPr lang="sv-SE" smtClean="0"/>
              <a:t>2026-06-08</a:t>
            </a:fld>
            <a:endParaRPr lang="sv-SE"/>
          </a:p>
        </p:txBody>
      </p:sp>
      <p:sp>
        <p:nvSpPr>
          <p:cNvPr id="5" name="Platshållare för sidfot 4">
            <a:extLst>
              <a:ext uri="{FF2B5EF4-FFF2-40B4-BE49-F238E27FC236}">
                <a16:creationId xmlns:a16="http://schemas.microsoft.com/office/drawing/2014/main" id="{11DC9B09-ECE4-4D06-BA64-04E11299E71F}"/>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3AABA262-9989-4C4E-A2E6-41981C4A9216}"/>
              </a:ext>
            </a:extLst>
          </p:cNvPr>
          <p:cNvSpPr>
            <a:spLocks noGrp="1"/>
          </p:cNvSpPr>
          <p:nvPr>
            <p:ph type="sldNum" sz="quarter" idx="12"/>
          </p:nvPr>
        </p:nvSpPr>
        <p:spPr/>
        <p:txBody>
          <a:bodyPr/>
          <a:lstStyle/>
          <a:p>
            <a:fld id="{1A7B370E-5095-4151-AC93-16C785CC0C35}" type="slidenum">
              <a:rPr lang="sv-SE" smtClean="0"/>
              <a:t>‹#›</a:t>
            </a:fld>
            <a:endParaRPr lang="sv-SE"/>
          </a:p>
        </p:txBody>
      </p:sp>
      <p:pic>
        <p:nvPicPr>
          <p:cNvPr id="8" name="Bildobjekt 7" descr="palettR" hidden="1">
            <a:extLst>
              <a:ext uri="{FF2B5EF4-FFF2-40B4-BE49-F238E27FC236}">
                <a16:creationId xmlns:a16="http://schemas.microsoft.com/office/drawing/2014/main" id="{5C836CC2-3306-46C0-1D38-4B5FC33845F8}"/>
              </a:ext>
            </a:extLst>
          </p:cNvPr>
          <p:cNvPicPr>
            <a:picLocks noChangeAspect="1"/>
          </p:cNvPicPr>
          <p:nvPr userDrawn="1"/>
        </p:nvPicPr>
        <p:blipFill>
          <a:blip r:link="rId2"/>
          <a:stretch>
            <a:fillRect/>
          </a:stretch>
        </p:blipFill>
        <p:spPr>
          <a:xfrm>
            <a:off x="12255500" y="0"/>
            <a:ext cx="534318" cy="6714781"/>
          </a:xfrm>
          <a:prstGeom prst="rect">
            <a:avLst/>
          </a:prstGeom>
        </p:spPr>
      </p:pic>
      <p:pic>
        <p:nvPicPr>
          <p:cNvPr id="10" name="Bildobjekt 9" descr="palettD" hidden="1">
            <a:extLst>
              <a:ext uri="{FF2B5EF4-FFF2-40B4-BE49-F238E27FC236}">
                <a16:creationId xmlns:a16="http://schemas.microsoft.com/office/drawing/2014/main" id="{04F51A99-0EBA-D019-33F0-E237DF22F256}"/>
              </a:ext>
            </a:extLst>
          </p:cNvPr>
          <p:cNvPicPr>
            <a:picLocks noChangeAspect="1"/>
          </p:cNvPicPr>
          <p:nvPr userDrawn="1"/>
        </p:nvPicPr>
        <p:blipFill>
          <a:blip r:link="rId3"/>
          <a:stretch>
            <a:fillRect/>
          </a:stretch>
        </p:blipFill>
        <p:spPr>
          <a:xfrm>
            <a:off x="2744118" y="6921500"/>
            <a:ext cx="6703764" cy="534318"/>
          </a:xfrm>
          <a:prstGeom prst="rect">
            <a:avLst/>
          </a:prstGeom>
        </p:spPr>
      </p:pic>
    </p:spTree>
    <p:extLst>
      <p:ext uri="{BB962C8B-B14F-4D97-AF65-F5344CB8AC3E}">
        <p14:creationId xmlns:p14="http://schemas.microsoft.com/office/powerpoint/2010/main" val="30326873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Rubrik och innehåll grön bakgrund">
    <p:bg>
      <p:bgPr>
        <a:solidFill>
          <a:schemeClr val="tx2">
            <a:alpha val="25000"/>
          </a:schemeClr>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5AA51D3-2692-44D3-BDCD-78D9B2EC240F}"/>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803633A1-9329-431F-8FA8-DE7F45B67E55}"/>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516CA40-756A-4BB1-8B95-0A0B9393A622}"/>
              </a:ext>
            </a:extLst>
          </p:cNvPr>
          <p:cNvSpPr>
            <a:spLocks noGrp="1"/>
          </p:cNvSpPr>
          <p:nvPr>
            <p:ph type="dt" sz="half" idx="10"/>
          </p:nvPr>
        </p:nvSpPr>
        <p:spPr/>
        <p:txBody>
          <a:bodyPr/>
          <a:lstStyle/>
          <a:p>
            <a:fld id="{A3FD75C0-EF13-47D6-83C9-DC46195B1DA1}" type="datetimeFigureOut">
              <a:rPr lang="sv-SE" smtClean="0"/>
              <a:t>2026-06-08</a:t>
            </a:fld>
            <a:endParaRPr lang="sv-SE"/>
          </a:p>
        </p:txBody>
      </p:sp>
      <p:sp>
        <p:nvSpPr>
          <p:cNvPr id="5" name="Platshållare för sidfot 4">
            <a:extLst>
              <a:ext uri="{FF2B5EF4-FFF2-40B4-BE49-F238E27FC236}">
                <a16:creationId xmlns:a16="http://schemas.microsoft.com/office/drawing/2014/main" id="{11DC9B09-ECE4-4D06-BA64-04E11299E71F}"/>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3AABA262-9989-4C4E-A2E6-41981C4A9216}"/>
              </a:ext>
            </a:extLst>
          </p:cNvPr>
          <p:cNvSpPr>
            <a:spLocks noGrp="1"/>
          </p:cNvSpPr>
          <p:nvPr>
            <p:ph type="sldNum" sz="quarter" idx="12"/>
          </p:nvPr>
        </p:nvSpPr>
        <p:spPr/>
        <p:txBody>
          <a:bodyPr/>
          <a:lstStyle/>
          <a:p>
            <a:fld id="{1A7B370E-5095-4151-AC93-16C785CC0C35}" type="slidenum">
              <a:rPr lang="sv-SE" smtClean="0"/>
              <a:t>‹#›</a:t>
            </a:fld>
            <a:endParaRPr lang="sv-SE"/>
          </a:p>
        </p:txBody>
      </p:sp>
      <p:pic>
        <p:nvPicPr>
          <p:cNvPr id="8" name="Bildobjekt 7" descr="palettR" hidden="1">
            <a:extLst>
              <a:ext uri="{FF2B5EF4-FFF2-40B4-BE49-F238E27FC236}">
                <a16:creationId xmlns:a16="http://schemas.microsoft.com/office/drawing/2014/main" id="{1C1B5B6D-DABD-487F-1831-71FF69EF645C}"/>
              </a:ext>
            </a:extLst>
          </p:cNvPr>
          <p:cNvPicPr>
            <a:picLocks noChangeAspect="1"/>
          </p:cNvPicPr>
          <p:nvPr userDrawn="1"/>
        </p:nvPicPr>
        <p:blipFill>
          <a:blip r:link="rId2"/>
          <a:stretch>
            <a:fillRect/>
          </a:stretch>
        </p:blipFill>
        <p:spPr>
          <a:xfrm>
            <a:off x="12255500" y="0"/>
            <a:ext cx="534318" cy="6714781"/>
          </a:xfrm>
          <a:prstGeom prst="rect">
            <a:avLst/>
          </a:prstGeom>
        </p:spPr>
      </p:pic>
      <p:pic>
        <p:nvPicPr>
          <p:cNvPr id="10" name="Bildobjekt 9" descr="palettD" hidden="1">
            <a:extLst>
              <a:ext uri="{FF2B5EF4-FFF2-40B4-BE49-F238E27FC236}">
                <a16:creationId xmlns:a16="http://schemas.microsoft.com/office/drawing/2014/main" id="{30E72A51-A727-428D-6EB0-26C204624A84}"/>
              </a:ext>
            </a:extLst>
          </p:cNvPr>
          <p:cNvPicPr>
            <a:picLocks noChangeAspect="1"/>
          </p:cNvPicPr>
          <p:nvPr userDrawn="1"/>
        </p:nvPicPr>
        <p:blipFill>
          <a:blip r:link="rId3"/>
          <a:stretch>
            <a:fillRect/>
          </a:stretch>
        </p:blipFill>
        <p:spPr>
          <a:xfrm>
            <a:off x="2744118" y="6921500"/>
            <a:ext cx="6703764" cy="534318"/>
          </a:xfrm>
          <a:prstGeom prst="rect">
            <a:avLst/>
          </a:prstGeom>
        </p:spPr>
      </p:pic>
    </p:spTree>
    <p:extLst>
      <p:ext uri="{BB962C8B-B14F-4D97-AF65-F5344CB8AC3E}">
        <p14:creationId xmlns:p14="http://schemas.microsoft.com/office/powerpoint/2010/main" val="18932414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Rubrik och innehåll med 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5AA51D3-2692-44D3-BDCD-78D9B2EC240F}"/>
              </a:ext>
            </a:extLst>
          </p:cNvPr>
          <p:cNvSpPr>
            <a:spLocks noGrp="1"/>
          </p:cNvSpPr>
          <p:nvPr>
            <p:ph type="title"/>
          </p:nvPr>
        </p:nvSpPr>
        <p:spPr>
          <a:xfrm>
            <a:off x="838200" y="365125"/>
            <a:ext cx="5181600" cy="1325563"/>
          </a:xfrm>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803633A1-9329-431F-8FA8-DE7F45B67E55}"/>
              </a:ext>
            </a:extLst>
          </p:cNvPr>
          <p:cNvSpPr>
            <a:spLocks noGrp="1"/>
          </p:cNvSpPr>
          <p:nvPr>
            <p:ph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516CA40-756A-4BB1-8B95-0A0B9393A622}"/>
              </a:ext>
            </a:extLst>
          </p:cNvPr>
          <p:cNvSpPr>
            <a:spLocks noGrp="1"/>
          </p:cNvSpPr>
          <p:nvPr>
            <p:ph type="dt" sz="half" idx="10"/>
          </p:nvPr>
        </p:nvSpPr>
        <p:spPr>
          <a:xfrm>
            <a:off x="6191597" y="6471610"/>
            <a:ext cx="1187325" cy="365125"/>
          </a:xfrm>
        </p:spPr>
        <p:txBody>
          <a:bodyPr/>
          <a:lstStyle/>
          <a:p>
            <a:fld id="{A3FD75C0-EF13-47D6-83C9-DC46195B1DA1}" type="datetimeFigureOut">
              <a:rPr lang="sv-SE" smtClean="0"/>
              <a:t>2026-06-08</a:t>
            </a:fld>
            <a:endParaRPr lang="sv-SE"/>
          </a:p>
        </p:txBody>
      </p:sp>
      <p:sp>
        <p:nvSpPr>
          <p:cNvPr id="5" name="Platshållare för sidfot 4">
            <a:extLst>
              <a:ext uri="{FF2B5EF4-FFF2-40B4-BE49-F238E27FC236}">
                <a16:creationId xmlns:a16="http://schemas.microsoft.com/office/drawing/2014/main" id="{11DC9B09-ECE4-4D06-BA64-04E11299E71F}"/>
              </a:ext>
            </a:extLst>
          </p:cNvPr>
          <p:cNvSpPr>
            <a:spLocks noGrp="1"/>
          </p:cNvSpPr>
          <p:nvPr>
            <p:ph type="ftr" sz="quarter" idx="11"/>
          </p:nvPr>
        </p:nvSpPr>
        <p:spPr>
          <a:xfrm>
            <a:off x="7265320" y="6471610"/>
            <a:ext cx="3250280" cy="365125"/>
          </a:xfrm>
        </p:spPr>
        <p:txBody>
          <a:bodyPr/>
          <a:lstStyle/>
          <a:p>
            <a:endParaRPr lang="sv-SE"/>
          </a:p>
        </p:txBody>
      </p:sp>
      <p:sp>
        <p:nvSpPr>
          <p:cNvPr id="6" name="Platshållare för bildnummer 5">
            <a:extLst>
              <a:ext uri="{FF2B5EF4-FFF2-40B4-BE49-F238E27FC236}">
                <a16:creationId xmlns:a16="http://schemas.microsoft.com/office/drawing/2014/main" id="{3AABA262-9989-4C4E-A2E6-41981C4A9216}"/>
              </a:ext>
            </a:extLst>
          </p:cNvPr>
          <p:cNvSpPr>
            <a:spLocks noGrp="1"/>
          </p:cNvSpPr>
          <p:nvPr>
            <p:ph type="sldNum" sz="quarter" idx="12"/>
          </p:nvPr>
        </p:nvSpPr>
        <p:spPr>
          <a:xfrm>
            <a:off x="10648807" y="6471610"/>
            <a:ext cx="1409986" cy="365125"/>
          </a:xfrm>
        </p:spPr>
        <p:txBody>
          <a:bodyPr/>
          <a:lstStyle/>
          <a:p>
            <a:fld id="{1A7B370E-5095-4151-AC93-16C785CC0C35}" type="slidenum">
              <a:rPr lang="sv-SE" smtClean="0"/>
              <a:t>‹#›</a:t>
            </a:fld>
            <a:endParaRPr lang="sv-SE"/>
          </a:p>
        </p:txBody>
      </p:sp>
      <p:sp>
        <p:nvSpPr>
          <p:cNvPr id="9" name="Platshållare för bild 8">
            <a:extLst>
              <a:ext uri="{FF2B5EF4-FFF2-40B4-BE49-F238E27FC236}">
                <a16:creationId xmlns:a16="http://schemas.microsoft.com/office/drawing/2014/main" id="{F095A3E8-21FE-41A7-850F-080F8DE5FE8A}"/>
              </a:ext>
            </a:extLst>
          </p:cNvPr>
          <p:cNvSpPr>
            <a:spLocks noGrp="1"/>
          </p:cNvSpPr>
          <p:nvPr>
            <p:ph type="pic" sz="quarter" idx="13"/>
          </p:nvPr>
        </p:nvSpPr>
        <p:spPr>
          <a:xfrm>
            <a:off x="6096000" y="0"/>
            <a:ext cx="6096000" cy="6858000"/>
          </a:xfrm>
        </p:spPr>
        <p:txBody>
          <a:bodyPr/>
          <a:lstStyle/>
          <a:p>
            <a:r>
              <a:rPr lang="sv-SE"/>
              <a:t>Klicka på ikonen för att lägga till en bild</a:t>
            </a:r>
          </a:p>
        </p:txBody>
      </p:sp>
      <p:sp>
        <p:nvSpPr>
          <p:cNvPr id="8" name="Rektangel 7">
            <a:extLst>
              <a:ext uri="{FF2B5EF4-FFF2-40B4-BE49-F238E27FC236}">
                <a16:creationId xmlns:a16="http://schemas.microsoft.com/office/drawing/2014/main" id="{612F38C1-163D-49A4-9979-9BE1CE36969E}"/>
              </a:ext>
            </a:extLst>
          </p:cNvPr>
          <p:cNvSpPr/>
          <p:nvPr/>
        </p:nvSpPr>
        <p:spPr>
          <a:xfrm>
            <a:off x="0" y="0"/>
            <a:ext cx="135467" cy="6858000"/>
          </a:xfrm>
          <a:prstGeom prst="rect">
            <a:avLst/>
          </a:prstGeom>
          <a:solidFill>
            <a:srgbClr val="004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0" name="Bildobjekt 9" descr="Logotyp för Region Stockholm.">
            <a:extLst>
              <a:ext uri="{FF2B5EF4-FFF2-40B4-BE49-F238E27FC236}">
                <a16:creationId xmlns:a16="http://schemas.microsoft.com/office/drawing/2014/main" id="{18ED9BC7-9F89-4025-9E39-A8414B67F83E}"/>
              </a:ext>
            </a:extLst>
          </p:cNvPr>
          <p:cNvPicPr>
            <a:picLocks noChangeAspect="1"/>
          </p:cNvPicPr>
          <p:nvPr userDrawn="1"/>
        </p:nvPicPr>
        <p:blipFill>
          <a:blip r:embed="rId2"/>
          <a:stretch>
            <a:fillRect/>
          </a:stretch>
        </p:blipFill>
        <p:spPr>
          <a:xfrm>
            <a:off x="2032846" y="6324364"/>
            <a:ext cx="1894716" cy="337021"/>
          </a:xfrm>
          <a:prstGeom prst="rect">
            <a:avLst/>
          </a:prstGeom>
        </p:spPr>
      </p:pic>
      <p:pic>
        <p:nvPicPr>
          <p:cNvPr id="11" name="Bildobjekt 10" descr="Logotyp för Storstockholm.">
            <a:extLst>
              <a:ext uri="{FF2B5EF4-FFF2-40B4-BE49-F238E27FC236}">
                <a16:creationId xmlns:a16="http://schemas.microsoft.com/office/drawing/2014/main" id="{B69E10A3-6173-457D-B463-7694C9B71E93}"/>
              </a:ext>
            </a:extLst>
          </p:cNvPr>
          <p:cNvPicPr>
            <a:picLocks noChangeAspect="1"/>
          </p:cNvPicPr>
          <p:nvPr userDrawn="1"/>
        </p:nvPicPr>
        <p:blipFill>
          <a:blip r:embed="rId3"/>
          <a:stretch>
            <a:fillRect/>
          </a:stretch>
        </p:blipFill>
        <p:spPr>
          <a:xfrm>
            <a:off x="268674" y="6324364"/>
            <a:ext cx="1376793" cy="359881"/>
          </a:xfrm>
          <a:prstGeom prst="rect">
            <a:avLst/>
          </a:prstGeom>
        </p:spPr>
      </p:pic>
      <p:pic>
        <p:nvPicPr>
          <p:cNvPr id="12" name="Bildobjekt 11" descr="palettR" hidden="1">
            <a:extLst>
              <a:ext uri="{FF2B5EF4-FFF2-40B4-BE49-F238E27FC236}">
                <a16:creationId xmlns:a16="http://schemas.microsoft.com/office/drawing/2014/main" id="{CAAF4AFB-897F-BFBF-E4A8-D933A9CD31EC}"/>
              </a:ext>
            </a:extLst>
          </p:cNvPr>
          <p:cNvPicPr>
            <a:picLocks noChangeAspect="1"/>
          </p:cNvPicPr>
          <p:nvPr userDrawn="1"/>
        </p:nvPicPr>
        <p:blipFill>
          <a:blip r:link="rId4"/>
          <a:stretch>
            <a:fillRect/>
          </a:stretch>
        </p:blipFill>
        <p:spPr>
          <a:xfrm>
            <a:off x="12255500" y="0"/>
            <a:ext cx="534318" cy="6714781"/>
          </a:xfrm>
          <a:prstGeom prst="rect">
            <a:avLst/>
          </a:prstGeom>
        </p:spPr>
      </p:pic>
      <p:pic>
        <p:nvPicPr>
          <p:cNvPr id="14" name="Bildobjekt 13" descr="palettD" hidden="1">
            <a:extLst>
              <a:ext uri="{FF2B5EF4-FFF2-40B4-BE49-F238E27FC236}">
                <a16:creationId xmlns:a16="http://schemas.microsoft.com/office/drawing/2014/main" id="{6E1F8EF8-441E-985D-A744-B26E9E6F9640}"/>
              </a:ext>
            </a:extLst>
          </p:cNvPr>
          <p:cNvPicPr>
            <a:picLocks noChangeAspect="1"/>
          </p:cNvPicPr>
          <p:nvPr userDrawn="1"/>
        </p:nvPicPr>
        <p:blipFill>
          <a:blip r:link="rId5"/>
          <a:stretch>
            <a:fillRect/>
          </a:stretch>
        </p:blipFill>
        <p:spPr>
          <a:xfrm>
            <a:off x="2744118" y="6921500"/>
            <a:ext cx="6703764" cy="534318"/>
          </a:xfrm>
          <a:prstGeom prst="rect">
            <a:avLst/>
          </a:prstGeom>
        </p:spPr>
      </p:pic>
    </p:spTree>
    <p:extLst>
      <p:ext uri="{BB962C8B-B14F-4D97-AF65-F5344CB8AC3E}">
        <p14:creationId xmlns:p14="http://schemas.microsoft.com/office/powerpoint/2010/main" val="13125838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Rubrik och innehåll med bild grön bakgrund">
    <p:bg>
      <p:bgPr>
        <a:solidFill>
          <a:schemeClr val="tx2">
            <a:alpha val="25000"/>
          </a:schemeClr>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5AA51D3-2692-44D3-BDCD-78D9B2EC240F}"/>
              </a:ext>
            </a:extLst>
          </p:cNvPr>
          <p:cNvSpPr>
            <a:spLocks noGrp="1"/>
          </p:cNvSpPr>
          <p:nvPr>
            <p:ph type="title"/>
          </p:nvPr>
        </p:nvSpPr>
        <p:spPr>
          <a:xfrm>
            <a:off x="838200" y="365125"/>
            <a:ext cx="5181600" cy="1325563"/>
          </a:xfrm>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803633A1-9329-431F-8FA8-DE7F45B67E55}"/>
              </a:ext>
            </a:extLst>
          </p:cNvPr>
          <p:cNvSpPr>
            <a:spLocks noGrp="1"/>
          </p:cNvSpPr>
          <p:nvPr>
            <p:ph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516CA40-756A-4BB1-8B95-0A0B9393A622}"/>
              </a:ext>
            </a:extLst>
          </p:cNvPr>
          <p:cNvSpPr>
            <a:spLocks noGrp="1"/>
          </p:cNvSpPr>
          <p:nvPr>
            <p:ph type="dt" sz="half" idx="10"/>
          </p:nvPr>
        </p:nvSpPr>
        <p:spPr>
          <a:xfrm>
            <a:off x="6191597" y="6471610"/>
            <a:ext cx="1187325" cy="365125"/>
          </a:xfrm>
        </p:spPr>
        <p:txBody>
          <a:bodyPr/>
          <a:lstStyle/>
          <a:p>
            <a:fld id="{A3FD75C0-EF13-47D6-83C9-DC46195B1DA1}" type="datetimeFigureOut">
              <a:rPr lang="sv-SE" smtClean="0"/>
              <a:t>2026-06-08</a:t>
            </a:fld>
            <a:endParaRPr lang="sv-SE"/>
          </a:p>
        </p:txBody>
      </p:sp>
      <p:sp>
        <p:nvSpPr>
          <p:cNvPr id="5" name="Platshållare för sidfot 4">
            <a:extLst>
              <a:ext uri="{FF2B5EF4-FFF2-40B4-BE49-F238E27FC236}">
                <a16:creationId xmlns:a16="http://schemas.microsoft.com/office/drawing/2014/main" id="{11DC9B09-ECE4-4D06-BA64-04E11299E71F}"/>
              </a:ext>
            </a:extLst>
          </p:cNvPr>
          <p:cNvSpPr>
            <a:spLocks noGrp="1"/>
          </p:cNvSpPr>
          <p:nvPr>
            <p:ph type="ftr" sz="quarter" idx="11"/>
          </p:nvPr>
        </p:nvSpPr>
        <p:spPr>
          <a:xfrm>
            <a:off x="7265320" y="6471610"/>
            <a:ext cx="3250280" cy="365125"/>
          </a:xfrm>
        </p:spPr>
        <p:txBody>
          <a:bodyPr/>
          <a:lstStyle/>
          <a:p>
            <a:endParaRPr lang="sv-SE"/>
          </a:p>
        </p:txBody>
      </p:sp>
      <p:sp>
        <p:nvSpPr>
          <p:cNvPr id="6" name="Platshållare för bildnummer 5">
            <a:extLst>
              <a:ext uri="{FF2B5EF4-FFF2-40B4-BE49-F238E27FC236}">
                <a16:creationId xmlns:a16="http://schemas.microsoft.com/office/drawing/2014/main" id="{3AABA262-9989-4C4E-A2E6-41981C4A9216}"/>
              </a:ext>
            </a:extLst>
          </p:cNvPr>
          <p:cNvSpPr>
            <a:spLocks noGrp="1"/>
          </p:cNvSpPr>
          <p:nvPr>
            <p:ph type="sldNum" sz="quarter" idx="12"/>
          </p:nvPr>
        </p:nvSpPr>
        <p:spPr>
          <a:xfrm>
            <a:off x="10648807" y="6471610"/>
            <a:ext cx="1409986" cy="365125"/>
          </a:xfrm>
        </p:spPr>
        <p:txBody>
          <a:bodyPr/>
          <a:lstStyle/>
          <a:p>
            <a:fld id="{1A7B370E-5095-4151-AC93-16C785CC0C35}" type="slidenum">
              <a:rPr lang="sv-SE" smtClean="0"/>
              <a:t>‹#›</a:t>
            </a:fld>
            <a:endParaRPr lang="sv-SE"/>
          </a:p>
        </p:txBody>
      </p:sp>
      <p:sp>
        <p:nvSpPr>
          <p:cNvPr id="9" name="Platshållare för bild 8">
            <a:extLst>
              <a:ext uri="{FF2B5EF4-FFF2-40B4-BE49-F238E27FC236}">
                <a16:creationId xmlns:a16="http://schemas.microsoft.com/office/drawing/2014/main" id="{F095A3E8-21FE-41A7-850F-080F8DE5FE8A}"/>
              </a:ext>
            </a:extLst>
          </p:cNvPr>
          <p:cNvSpPr>
            <a:spLocks noGrp="1"/>
          </p:cNvSpPr>
          <p:nvPr>
            <p:ph type="pic" sz="quarter" idx="13"/>
          </p:nvPr>
        </p:nvSpPr>
        <p:spPr>
          <a:xfrm>
            <a:off x="6096000" y="0"/>
            <a:ext cx="6096000" cy="6858000"/>
          </a:xfrm>
        </p:spPr>
        <p:txBody>
          <a:bodyPr/>
          <a:lstStyle/>
          <a:p>
            <a:r>
              <a:rPr lang="sv-SE"/>
              <a:t>Klicka på ikonen för att lägga till en bild</a:t>
            </a:r>
          </a:p>
        </p:txBody>
      </p:sp>
      <p:sp>
        <p:nvSpPr>
          <p:cNvPr id="8" name="Rektangel 7">
            <a:extLst>
              <a:ext uri="{FF2B5EF4-FFF2-40B4-BE49-F238E27FC236}">
                <a16:creationId xmlns:a16="http://schemas.microsoft.com/office/drawing/2014/main" id="{612F38C1-163D-49A4-9979-9BE1CE36969E}"/>
              </a:ext>
            </a:extLst>
          </p:cNvPr>
          <p:cNvSpPr/>
          <p:nvPr/>
        </p:nvSpPr>
        <p:spPr>
          <a:xfrm>
            <a:off x="0" y="0"/>
            <a:ext cx="135467" cy="6858000"/>
          </a:xfrm>
          <a:prstGeom prst="rect">
            <a:avLst/>
          </a:prstGeom>
          <a:solidFill>
            <a:srgbClr val="004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0" name="Bildobjekt 9" descr="Logotyp för Region Stockholm.">
            <a:extLst>
              <a:ext uri="{FF2B5EF4-FFF2-40B4-BE49-F238E27FC236}">
                <a16:creationId xmlns:a16="http://schemas.microsoft.com/office/drawing/2014/main" id="{18ED9BC7-9F89-4025-9E39-A8414B67F83E}"/>
              </a:ext>
            </a:extLst>
          </p:cNvPr>
          <p:cNvPicPr>
            <a:picLocks noChangeAspect="1"/>
          </p:cNvPicPr>
          <p:nvPr userDrawn="1"/>
        </p:nvPicPr>
        <p:blipFill>
          <a:blip r:embed="rId2"/>
          <a:stretch>
            <a:fillRect/>
          </a:stretch>
        </p:blipFill>
        <p:spPr>
          <a:xfrm>
            <a:off x="2032846" y="6324364"/>
            <a:ext cx="1894716" cy="337021"/>
          </a:xfrm>
          <a:prstGeom prst="rect">
            <a:avLst/>
          </a:prstGeom>
        </p:spPr>
      </p:pic>
      <p:pic>
        <p:nvPicPr>
          <p:cNvPr id="11" name="Bildobjekt 10" descr="Logotyp för Storstockholm.">
            <a:extLst>
              <a:ext uri="{FF2B5EF4-FFF2-40B4-BE49-F238E27FC236}">
                <a16:creationId xmlns:a16="http://schemas.microsoft.com/office/drawing/2014/main" id="{B69E10A3-6173-457D-B463-7694C9B71E93}"/>
              </a:ext>
            </a:extLst>
          </p:cNvPr>
          <p:cNvPicPr>
            <a:picLocks noChangeAspect="1"/>
          </p:cNvPicPr>
          <p:nvPr userDrawn="1"/>
        </p:nvPicPr>
        <p:blipFill>
          <a:blip r:embed="rId3"/>
          <a:stretch>
            <a:fillRect/>
          </a:stretch>
        </p:blipFill>
        <p:spPr>
          <a:xfrm>
            <a:off x="268674" y="6324364"/>
            <a:ext cx="1376793" cy="359881"/>
          </a:xfrm>
          <a:prstGeom prst="rect">
            <a:avLst/>
          </a:prstGeom>
        </p:spPr>
      </p:pic>
      <p:pic>
        <p:nvPicPr>
          <p:cNvPr id="12" name="Bildobjekt 11" descr="palettR" hidden="1">
            <a:extLst>
              <a:ext uri="{FF2B5EF4-FFF2-40B4-BE49-F238E27FC236}">
                <a16:creationId xmlns:a16="http://schemas.microsoft.com/office/drawing/2014/main" id="{1F089CB2-3414-C65D-2D5B-7FC3CFEE3E78}"/>
              </a:ext>
            </a:extLst>
          </p:cNvPr>
          <p:cNvPicPr>
            <a:picLocks noChangeAspect="1"/>
          </p:cNvPicPr>
          <p:nvPr userDrawn="1"/>
        </p:nvPicPr>
        <p:blipFill>
          <a:blip r:link="rId4"/>
          <a:stretch>
            <a:fillRect/>
          </a:stretch>
        </p:blipFill>
        <p:spPr>
          <a:xfrm>
            <a:off x="12255500" y="0"/>
            <a:ext cx="534318" cy="6714781"/>
          </a:xfrm>
          <a:prstGeom prst="rect">
            <a:avLst/>
          </a:prstGeom>
        </p:spPr>
      </p:pic>
      <p:pic>
        <p:nvPicPr>
          <p:cNvPr id="14" name="Bildobjekt 13" descr="palettD" hidden="1">
            <a:extLst>
              <a:ext uri="{FF2B5EF4-FFF2-40B4-BE49-F238E27FC236}">
                <a16:creationId xmlns:a16="http://schemas.microsoft.com/office/drawing/2014/main" id="{09524526-8FFC-FD23-A9B1-682B979D43C8}"/>
              </a:ext>
            </a:extLst>
          </p:cNvPr>
          <p:cNvPicPr>
            <a:picLocks noChangeAspect="1"/>
          </p:cNvPicPr>
          <p:nvPr userDrawn="1"/>
        </p:nvPicPr>
        <p:blipFill>
          <a:blip r:link="rId5"/>
          <a:stretch>
            <a:fillRect/>
          </a:stretch>
        </p:blipFill>
        <p:spPr>
          <a:xfrm>
            <a:off x="2744118" y="6921500"/>
            <a:ext cx="6703764" cy="534318"/>
          </a:xfrm>
          <a:prstGeom prst="rect">
            <a:avLst/>
          </a:prstGeom>
        </p:spPr>
      </p:pic>
    </p:spTree>
    <p:extLst>
      <p:ext uri="{BB962C8B-B14F-4D97-AF65-F5344CB8AC3E}">
        <p14:creationId xmlns:p14="http://schemas.microsoft.com/office/powerpoint/2010/main" val="40635005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FCB2FDD-76C4-4D7C-8FCA-06BE1C9F622C}"/>
              </a:ext>
            </a:extLst>
          </p:cNvPr>
          <p:cNvSpPr>
            <a:spLocks noGrp="1"/>
          </p:cNvSpPr>
          <p:nvPr>
            <p:ph type="title" hasCustomPrompt="1"/>
          </p:nvPr>
        </p:nvSpPr>
        <p:spPr>
          <a:xfrm>
            <a:off x="831850" y="1709738"/>
            <a:ext cx="10515600" cy="2852737"/>
          </a:xfrm>
        </p:spPr>
        <p:txBody>
          <a:bodyPr anchor="b"/>
          <a:lstStyle>
            <a:lvl1pPr>
              <a:defRPr sz="4400">
                <a:solidFill>
                  <a:schemeClr val="tx2"/>
                </a:solidFill>
              </a:defRPr>
            </a:lvl1pPr>
          </a:lstStyle>
          <a:p>
            <a:r>
              <a:rPr lang="sv-SE"/>
              <a:t>Avsnittsrubrik</a:t>
            </a:r>
          </a:p>
        </p:txBody>
      </p:sp>
      <p:sp>
        <p:nvSpPr>
          <p:cNvPr id="3" name="Platshållare för text 2">
            <a:extLst>
              <a:ext uri="{FF2B5EF4-FFF2-40B4-BE49-F238E27FC236}">
                <a16:creationId xmlns:a16="http://schemas.microsoft.com/office/drawing/2014/main" id="{5DB1292C-CA45-444A-8888-1EFD788F3933}"/>
              </a:ext>
            </a:extLst>
          </p:cNvPr>
          <p:cNvSpPr>
            <a:spLocks noGrp="1"/>
          </p:cNvSpPr>
          <p:nvPr>
            <p:ph type="body" idx="1"/>
          </p:nvPr>
        </p:nvSpPr>
        <p:spPr>
          <a:xfrm>
            <a:off x="831850" y="4589463"/>
            <a:ext cx="10515600" cy="1250403"/>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pic>
        <p:nvPicPr>
          <p:cNvPr id="5" name="Bildobjekt 4" descr="palettR" hidden="1">
            <a:extLst>
              <a:ext uri="{FF2B5EF4-FFF2-40B4-BE49-F238E27FC236}">
                <a16:creationId xmlns:a16="http://schemas.microsoft.com/office/drawing/2014/main" id="{9028235B-8161-0180-A4AB-9950F47C0CEB}"/>
              </a:ext>
            </a:extLst>
          </p:cNvPr>
          <p:cNvPicPr>
            <a:picLocks noChangeAspect="1"/>
          </p:cNvPicPr>
          <p:nvPr userDrawn="1"/>
        </p:nvPicPr>
        <p:blipFill>
          <a:blip r:link="rId2"/>
          <a:stretch>
            <a:fillRect/>
          </a:stretch>
        </p:blipFill>
        <p:spPr>
          <a:xfrm>
            <a:off x="12255500" y="0"/>
            <a:ext cx="534318" cy="6714781"/>
          </a:xfrm>
          <a:prstGeom prst="rect">
            <a:avLst/>
          </a:prstGeom>
        </p:spPr>
      </p:pic>
      <p:pic>
        <p:nvPicPr>
          <p:cNvPr id="7" name="Bildobjekt 6" descr="palettD" hidden="1">
            <a:extLst>
              <a:ext uri="{FF2B5EF4-FFF2-40B4-BE49-F238E27FC236}">
                <a16:creationId xmlns:a16="http://schemas.microsoft.com/office/drawing/2014/main" id="{AD7414E8-F6C0-6122-63BF-B70BE99FEA8F}"/>
              </a:ext>
            </a:extLst>
          </p:cNvPr>
          <p:cNvPicPr>
            <a:picLocks noChangeAspect="1"/>
          </p:cNvPicPr>
          <p:nvPr userDrawn="1"/>
        </p:nvPicPr>
        <p:blipFill>
          <a:blip r:link="rId3"/>
          <a:stretch>
            <a:fillRect/>
          </a:stretch>
        </p:blipFill>
        <p:spPr>
          <a:xfrm>
            <a:off x="2744118" y="6921500"/>
            <a:ext cx="6703764" cy="534318"/>
          </a:xfrm>
          <a:prstGeom prst="rect">
            <a:avLst/>
          </a:prstGeom>
        </p:spPr>
      </p:pic>
    </p:spTree>
    <p:extLst>
      <p:ext uri="{BB962C8B-B14F-4D97-AF65-F5344CB8AC3E}">
        <p14:creationId xmlns:p14="http://schemas.microsoft.com/office/powerpoint/2010/main" val="5980664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1_Avsnittsrubrik">
    <p:bg>
      <p:bgPr>
        <a:solidFill>
          <a:schemeClr val="tx2">
            <a:alpha val="25000"/>
          </a:schemeClr>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FCB2FDD-76C4-4D7C-8FCA-06BE1C9F622C}"/>
              </a:ext>
            </a:extLst>
          </p:cNvPr>
          <p:cNvSpPr>
            <a:spLocks noGrp="1"/>
          </p:cNvSpPr>
          <p:nvPr>
            <p:ph type="title" hasCustomPrompt="1"/>
          </p:nvPr>
        </p:nvSpPr>
        <p:spPr>
          <a:xfrm>
            <a:off x="831850" y="1709738"/>
            <a:ext cx="10515600" cy="2852737"/>
          </a:xfrm>
        </p:spPr>
        <p:txBody>
          <a:bodyPr anchor="b"/>
          <a:lstStyle>
            <a:lvl1pPr>
              <a:defRPr sz="4400">
                <a:solidFill>
                  <a:schemeClr val="tx2"/>
                </a:solidFill>
              </a:defRPr>
            </a:lvl1pPr>
          </a:lstStyle>
          <a:p>
            <a:r>
              <a:rPr lang="sv-SE"/>
              <a:t>Avsnittsrubrik</a:t>
            </a:r>
          </a:p>
        </p:txBody>
      </p:sp>
      <p:sp>
        <p:nvSpPr>
          <p:cNvPr id="3" name="Platshållare för text 2">
            <a:extLst>
              <a:ext uri="{FF2B5EF4-FFF2-40B4-BE49-F238E27FC236}">
                <a16:creationId xmlns:a16="http://schemas.microsoft.com/office/drawing/2014/main" id="{5DB1292C-CA45-444A-8888-1EFD788F3933}"/>
              </a:ext>
            </a:extLst>
          </p:cNvPr>
          <p:cNvSpPr>
            <a:spLocks noGrp="1"/>
          </p:cNvSpPr>
          <p:nvPr>
            <p:ph type="body" idx="1"/>
          </p:nvPr>
        </p:nvSpPr>
        <p:spPr>
          <a:xfrm>
            <a:off x="831850" y="4589463"/>
            <a:ext cx="10515600" cy="1250403"/>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Klicka här för att ändra format på bakgrundstexten</a:t>
            </a:r>
          </a:p>
        </p:txBody>
      </p:sp>
      <p:pic>
        <p:nvPicPr>
          <p:cNvPr id="5" name="Bildobjekt 4" descr="palettR" hidden="1">
            <a:extLst>
              <a:ext uri="{FF2B5EF4-FFF2-40B4-BE49-F238E27FC236}">
                <a16:creationId xmlns:a16="http://schemas.microsoft.com/office/drawing/2014/main" id="{1B2B5411-B073-5758-58FA-A1FA41C4BA55}"/>
              </a:ext>
            </a:extLst>
          </p:cNvPr>
          <p:cNvPicPr>
            <a:picLocks noChangeAspect="1"/>
          </p:cNvPicPr>
          <p:nvPr userDrawn="1"/>
        </p:nvPicPr>
        <p:blipFill>
          <a:blip r:link="rId2"/>
          <a:stretch>
            <a:fillRect/>
          </a:stretch>
        </p:blipFill>
        <p:spPr>
          <a:xfrm>
            <a:off x="12255500" y="0"/>
            <a:ext cx="534318" cy="6714781"/>
          </a:xfrm>
          <a:prstGeom prst="rect">
            <a:avLst/>
          </a:prstGeom>
        </p:spPr>
      </p:pic>
      <p:pic>
        <p:nvPicPr>
          <p:cNvPr id="7" name="Bildobjekt 6" descr="palettD" hidden="1">
            <a:extLst>
              <a:ext uri="{FF2B5EF4-FFF2-40B4-BE49-F238E27FC236}">
                <a16:creationId xmlns:a16="http://schemas.microsoft.com/office/drawing/2014/main" id="{2EB9CBB1-AA46-5103-C020-74E947C2C840}"/>
              </a:ext>
            </a:extLst>
          </p:cNvPr>
          <p:cNvPicPr>
            <a:picLocks noChangeAspect="1"/>
          </p:cNvPicPr>
          <p:nvPr userDrawn="1"/>
        </p:nvPicPr>
        <p:blipFill>
          <a:blip r:link="rId3"/>
          <a:stretch>
            <a:fillRect/>
          </a:stretch>
        </p:blipFill>
        <p:spPr>
          <a:xfrm>
            <a:off x="2744118" y="6921500"/>
            <a:ext cx="6703764" cy="534318"/>
          </a:xfrm>
          <a:prstGeom prst="rect">
            <a:avLst/>
          </a:prstGeom>
        </p:spPr>
      </p:pic>
    </p:spTree>
    <p:extLst>
      <p:ext uri="{BB962C8B-B14F-4D97-AF65-F5344CB8AC3E}">
        <p14:creationId xmlns:p14="http://schemas.microsoft.com/office/powerpoint/2010/main" val="14998645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DD0E16B-A2E9-41B2-AB8C-278BAF33B979}"/>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BB4DB9C8-135C-4AE1-ADAD-A88D94FCEBF8}"/>
              </a:ext>
            </a:extLst>
          </p:cNvPr>
          <p:cNvSpPr>
            <a:spLocks noGrp="1"/>
          </p:cNvSpPr>
          <p:nvPr>
            <p:ph sz="half" idx="1"/>
          </p:nvPr>
        </p:nvSpPr>
        <p:spPr>
          <a:xfrm>
            <a:off x="838200" y="1825625"/>
            <a:ext cx="5181600" cy="404497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1075BC48-05F4-4952-8E67-B0E3FDFF8752}"/>
              </a:ext>
            </a:extLst>
          </p:cNvPr>
          <p:cNvSpPr>
            <a:spLocks noGrp="1"/>
          </p:cNvSpPr>
          <p:nvPr>
            <p:ph sz="half" idx="2"/>
          </p:nvPr>
        </p:nvSpPr>
        <p:spPr>
          <a:xfrm>
            <a:off x="6172200" y="1825625"/>
            <a:ext cx="5181600" cy="404497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744489A5-B559-4160-9E45-99C6F75254DC}"/>
              </a:ext>
            </a:extLst>
          </p:cNvPr>
          <p:cNvSpPr>
            <a:spLocks noGrp="1"/>
          </p:cNvSpPr>
          <p:nvPr>
            <p:ph type="dt" sz="half" idx="10"/>
          </p:nvPr>
        </p:nvSpPr>
        <p:spPr/>
        <p:txBody>
          <a:bodyPr/>
          <a:lstStyle/>
          <a:p>
            <a:fld id="{A3FD75C0-EF13-47D6-83C9-DC46195B1DA1}" type="datetimeFigureOut">
              <a:rPr lang="sv-SE" smtClean="0"/>
              <a:t>2026-06-08</a:t>
            </a:fld>
            <a:endParaRPr lang="sv-SE"/>
          </a:p>
        </p:txBody>
      </p:sp>
      <p:sp>
        <p:nvSpPr>
          <p:cNvPr id="6" name="Platshållare för sidfot 5">
            <a:extLst>
              <a:ext uri="{FF2B5EF4-FFF2-40B4-BE49-F238E27FC236}">
                <a16:creationId xmlns:a16="http://schemas.microsoft.com/office/drawing/2014/main" id="{D1D37922-44B6-4BBB-B169-91BE45D44A72}"/>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62749985-59FB-462F-9018-664175A91D6B}"/>
              </a:ext>
            </a:extLst>
          </p:cNvPr>
          <p:cNvSpPr>
            <a:spLocks noGrp="1"/>
          </p:cNvSpPr>
          <p:nvPr>
            <p:ph type="sldNum" sz="quarter" idx="12"/>
          </p:nvPr>
        </p:nvSpPr>
        <p:spPr/>
        <p:txBody>
          <a:bodyPr/>
          <a:lstStyle/>
          <a:p>
            <a:fld id="{1A7B370E-5095-4151-AC93-16C785CC0C35}" type="slidenum">
              <a:rPr lang="sv-SE" smtClean="0"/>
              <a:t>‹#›</a:t>
            </a:fld>
            <a:endParaRPr lang="sv-SE"/>
          </a:p>
        </p:txBody>
      </p:sp>
      <p:pic>
        <p:nvPicPr>
          <p:cNvPr id="9" name="Bildobjekt 8" descr="palettR" hidden="1">
            <a:extLst>
              <a:ext uri="{FF2B5EF4-FFF2-40B4-BE49-F238E27FC236}">
                <a16:creationId xmlns:a16="http://schemas.microsoft.com/office/drawing/2014/main" id="{A048A680-5A34-D3D3-691D-D5366DB4209F}"/>
              </a:ext>
            </a:extLst>
          </p:cNvPr>
          <p:cNvPicPr>
            <a:picLocks noChangeAspect="1"/>
          </p:cNvPicPr>
          <p:nvPr userDrawn="1"/>
        </p:nvPicPr>
        <p:blipFill>
          <a:blip r:link="rId2"/>
          <a:stretch>
            <a:fillRect/>
          </a:stretch>
        </p:blipFill>
        <p:spPr>
          <a:xfrm>
            <a:off x="12255500" y="0"/>
            <a:ext cx="534318" cy="6714781"/>
          </a:xfrm>
          <a:prstGeom prst="rect">
            <a:avLst/>
          </a:prstGeom>
        </p:spPr>
      </p:pic>
      <p:pic>
        <p:nvPicPr>
          <p:cNvPr id="11" name="Bildobjekt 10" descr="palettD" hidden="1">
            <a:extLst>
              <a:ext uri="{FF2B5EF4-FFF2-40B4-BE49-F238E27FC236}">
                <a16:creationId xmlns:a16="http://schemas.microsoft.com/office/drawing/2014/main" id="{490252D1-DDFE-249A-65B9-592C32E8EE90}"/>
              </a:ext>
            </a:extLst>
          </p:cNvPr>
          <p:cNvPicPr>
            <a:picLocks noChangeAspect="1"/>
          </p:cNvPicPr>
          <p:nvPr userDrawn="1"/>
        </p:nvPicPr>
        <p:blipFill>
          <a:blip r:link="rId3"/>
          <a:stretch>
            <a:fillRect/>
          </a:stretch>
        </p:blipFill>
        <p:spPr>
          <a:xfrm>
            <a:off x="2744118" y="6921500"/>
            <a:ext cx="6703764" cy="534318"/>
          </a:xfrm>
          <a:prstGeom prst="rect">
            <a:avLst/>
          </a:prstGeom>
        </p:spPr>
      </p:pic>
    </p:spTree>
    <p:extLst>
      <p:ext uri="{BB962C8B-B14F-4D97-AF65-F5344CB8AC3E}">
        <p14:creationId xmlns:p14="http://schemas.microsoft.com/office/powerpoint/2010/main" val="11229194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vå delar grön bakgrund">
    <p:bg>
      <p:bgPr>
        <a:solidFill>
          <a:schemeClr val="tx2">
            <a:alpha val="25000"/>
          </a:schemeClr>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DD0E16B-A2E9-41B2-AB8C-278BAF33B979}"/>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BB4DB9C8-135C-4AE1-ADAD-A88D94FCEBF8}"/>
              </a:ext>
            </a:extLst>
          </p:cNvPr>
          <p:cNvSpPr>
            <a:spLocks noGrp="1"/>
          </p:cNvSpPr>
          <p:nvPr>
            <p:ph sz="half" idx="1"/>
          </p:nvPr>
        </p:nvSpPr>
        <p:spPr>
          <a:xfrm>
            <a:off x="838200" y="1825626"/>
            <a:ext cx="5181600" cy="404497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1075BC48-05F4-4952-8E67-B0E3FDFF8752}"/>
              </a:ext>
            </a:extLst>
          </p:cNvPr>
          <p:cNvSpPr>
            <a:spLocks noGrp="1"/>
          </p:cNvSpPr>
          <p:nvPr>
            <p:ph sz="half" idx="2"/>
          </p:nvPr>
        </p:nvSpPr>
        <p:spPr>
          <a:xfrm>
            <a:off x="6172200" y="1825626"/>
            <a:ext cx="5181600" cy="4044977"/>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744489A5-B559-4160-9E45-99C6F75254DC}"/>
              </a:ext>
            </a:extLst>
          </p:cNvPr>
          <p:cNvSpPr>
            <a:spLocks noGrp="1"/>
          </p:cNvSpPr>
          <p:nvPr>
            <p:ph type="dt" sz="half" idx="10"/>
          </p:nvPr>
        </p:nvSpPr>
        <p:spPr/>
        <p:txBody>
          <a:bodyPr/>
          <a:lstStyle/>
          <a:p>
            <a:fld id="{A3FD75C0-EF13-47D6-83C9-DC46195B1DA1}" type="datetimeFigureOut">
              <a:rPr lang="sv-SE" smtClean="0"/>
              <a:t>2026-06-08</a:t>
            </a:fld>
            <a:endParaRPr lang="sv-SE"/>
          </a:p>
        </p:txBody>
      </p:sp>
      <p:sp>
        <p:nvSpPr>
          <p:cNvPr id="6" name="Platshållare för sidfot 5">
            <a:extLst>
              <a:ext uri="{FF2B5EF4-FFF2-40B4-BE49-F238E27FC236}">
                <a16:creationId xmlns:a16="http://schemas.microsoft.com/office/drawing/2014/main" id="{D1D37922-44B6-4BBB-B169-91BE45D44A72}"/>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62749985-59FB-462F-9018-664175A91D6B}"/>
              </a:ext>
            </a:extLst>
          </p:cNvPr>
          <p:cNvSpPr>
            <a:spLocks noGrp="1"/>
          </p:cNvSpPr>
          <p:nvPr>
            <p:ph type="sldNum" sz="quarter" idx="12"/>
          </p:nvPr>
        </p:nvSpPr>
        <p:spPr/>
        <p:txBody>
          <a:bodyPr/>
          <a:lstStyle/>
          <a:p>
            <a:fld id="{1A7B370E-5095-4151-AC93-16C785CC0C35}" type="slidenum">
              <a:rPr lang="sv-SE" smtClean="0"/>
              <a:t>‹#›</a:t>
            </a:fld>
            <a:endParaRPr lang="sv-SE"/>
          </a:p>
        </p:txBody>
      </p:sp>
      <p:pic>
        <p:nvPicPr>
          <p:cNvPr id="9" name="Bildobjekt 8" descr="palettR" hidden="1">
            <a:extLst>
              <a:ext uri="{FF2B5EF4-FFF2-40B4-BE49-F238E27FC236}">
                <a16:creationId xmlns:a16="http://schemas.microsoft.com/office/drawing/2014/main" id="{00AAB77E-F693-DA2F-943A-49C2B4D50C79}"/>
              </a:ext>
            </a:extLst>
          </p:cNvPr>
          <p:cNvPicPr>
            <a:picLocks noChangeAspect="1"/>
          </p:cNvPicPr>
          <p:nvPr userDrawn="1"/>
        </p:nvPicPr>
        <p:blipFill>
          <a:blip r:link="rId2"/>
          <a:stretch>
            <a:fillRect/>
          </a:stretch>
        </p:blipFill>
        <p:spPr>
          <a:xfrm>
            <a:off x="12255500" y="0"/>
            <a:ext cx="534318" cy="6714781"/>
          </a:xfrm>
          <a:prstGeom prst="rect">
            <a:avLst/>
          </a:prstGeom>
        </p:spPr>
      </p:pic>
      <p:pic>
        <p:nvPicPr>
          <p:cNvPr id="11" name="Bildobjekt 10" descr="palettD" hidden="1">
            <a:extLst>
              <a:ext uri="{FF2B5EF4-FFF2-40B4-BE49-F238E27FC236}">
                <a16:creationId xmlns:a16="http://schemas.microsoft.com/office/drawing/2014/main" id="{71C10B6B-921B-5373-4677-BB33851FD574}"/>
              </a:ext>
            </a:extLst>
          </p:cNvPr>
          <p:cNvPicPr>
            <a:picLocks noChangeAspect="1"/>
          </p:cNvPicPr>
          <p:nvPr userDrawn="1"/>
        </p:nvPicPr>
        <p:blipFill>
          <a:blip r:link="rId3"/>
          <a:stretch>
            <a:fillRect/>
          </a:stretch>
        </p:blipFill>
        <p:spPr>
          <a:xfrm>
            <a:off x="2744118" y="6921500"/>
            <a:ext cx="6703764" cy="534318"/>
          </a:xfrm>
          <a:prstGeom prst="rect">
            <a:avLst/>
          </a:prstGeom>
        </p:spPr>
      </p:pic>
    </p:spTree>
    <p:extLst>
      <p:ext uri="{BB962C8B-B14F-4D97-AF65-F5344CB8AC3E}">
        <p14:creationId xmlns:p14="http://schemas.microsoft.com/office/powerpoint/2010/main" val="13964603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E89B9A65-9DE2-4579-9711-4DFC01D1FD1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sv-SE"/>
              <a:t>Rubrik</a:t>
            </a:r>
          </a:p>
        </p:txBody>
      </p:sp>
      <p:sp>
        <p:nvSpPr>
          <p:cNvPr id="3" name="Platshållare för text 2">
            <a:extLst>
              <a:ext uri="{FF2B5EF4-FFF2-40B4-BE49-F238E27FC236}">
                <a16:creationId xmlns:a16="http://schemas.microsoft.com/office/drawing/2014/main" id="{91178FC6-B750-472F-BC45-79C1A7411D7C}"/>
              </a:ext>
            </a:extLst>
          </p:cNvPr>
          <p:cNvSpPr>
            <a:spLocks noGrp="1"/>
          </p:cNvSpPr>
          <p:nvPr>
            <p:ph type="body" idx="1"/>
          </p:nvPr>
        </p:nvSpPr>
        <p:spPr>
          <a:xfrm>
            <a:off x="838200" y="1825625"/>
            <a:ext cx="10515600" cy="3983504"/>
          </a:xfrm>
          <a:prstGeom prst="rect">
            <a:avLst/>
          </a:prstGeom>
        </p:spPr>
        <p:txBody>
          <a:bodyPr vert="horz" lIns="91440" tIns="45720" rIns="91440" bIns="4572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468D2CC6-E8B4-4D79-8290-590ACA5CB9C3}"/>
              </a:ext>
            </a:extLst>
          </p:cNvPr>
          <p:cNvSpPr>
            <a:spLocks noGrp="1"/>
          </p:cNvSpPr>
          <p:nvPr>
            <p:ph type="dt" sz="half" idx="2"/>
          </p:nvPr>
        </p:nvSpPr>
        <p:spPr>
          <a:xfrm>
            <a:off x="838200" y="6471610"/>
            <a:ext cx="1409986"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FD75C0-EF13-47D6-83C9-DC46195B1DA1}" type="datetimeFigureOut">
              <a:rPr lang="sv-SE" smtClean="0"/>
              <a:t>2026-06-08</a:t>
            </a:fld>
            <a:endParaRPr lang="sv-SE"/>
          </a:p>
        </p:txBody>
      </p:sp>
      <p:sp>
        <p:nvSpPr>
          <p:cNvPr id="5" name="Platshållare för sidfot 4">
            <a:extLst>
              <a:ext uri="{FF2B5EF4-FFF2-40B4-BE49-F238E27FC236}">
                <a16:creationId xmlns:a16="http://schemas.microsoft.com/office/drawing/2014/main" id="{2841BB94-14E6-43D4-B0D4-F4DF5AC44BDD}"/>
              </a:ext>
            </a:extLst>
          </p:cNvPr>
          <p:cNvSpPr>
            <a:spLocks noGrp="1"/>
          </p:cNvSpPr>
          <p:nvPr>
            <p:ph type="ftr" sz="quarter" idx="3"/>
          </p:nvPr>
        </p:nvSpPr>
        <p:spPr>
          <a:xfrm>
            <a:off x="2860078" y="6471610"/>
            <a:ext cx="6469552"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Platshållare för bildnummer 5">
            <a:extLst>
              <a:ext uri="{FF2B5EF4-FFF2-40B4-BE49-F238E27FC236}">
                <a16:creationId xmlns:a16="http://schemas.microsoft.com/office/drawing/2014/main" id="{7E3CE7DF-0881-446C-ABFF-19B0BAB05134}"/>
              </a:ext>
            </a:extLst>
          </p:cNvPr>
          <p:cNvSpPr>
            <a:spLocks noGrp="1"/>
          </p:cNvSpPr>
          <p:nvPr>
            <p:ph type="sldNum" sz="quarter" idx="4"/>
          </p:nvPr>
        </p:nvSpPr>
        <p:spPr>
          <a:xfrm>
            <a:off x="9943814" y="6471610"/>
            <a:ext cx="140998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7B370E-5095-4151-AC93-16C785CC0C35}" type="slidenum">
              <a:rPr lang="sv-SE" smtClean="0"/>
              <a:t>‹#›</a:t>
            </a:fld>
            <a:endParaRPr lang="sv-SE"/>
          </a:p>
        </p:txBody>
      </p:sp>
      <p:sp>
        <p:nvSpPr>
          <p:cNvPr id="7" name="Rektangel 6">
            <a:extLst>
              <a:ext uri="{FF2B5EF4-FFF2-40B4-BE49-F238E27FC236}">
                <a16:creationId xmlns:a16="http://schemas.microsoft.com/office/drawing/2014/main" id="{1B915DB9-2FA5-4F24-A2FD-9B83E02EF0D0}"/>
              </a:ext>
            </a:extLst>
          </p:cNvPr>
          <p:cNvSpPr/>
          <p:nvPr/>
        </p:nvSpPr>
        <p:spPr>
          <a:xfrm>
            <a:off x="0" y="0"/>
            <a:ext cx="135467" cy="6858000"/>
          </a:xfrm>
          <a:prstGeom prst="rect">
            <a:avLst/>
          </a:prstGeom>
          <a:solidFill>
            <a:srgbClr val="004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8" name="Bildobjekt 7" descr="Logotyp för Region Stockholm.">
            <a:extLst>
              <a:ext uri="{FF2B5EF4-FFF2-40B4-BE49-F238E27FC236}">
                <a16:creationId xmlns:a16="http://schemas.microsoft.com/office/drawing/2014/main" id="{3327DFAE-8437-4084-8EC7-105040217065}"/>
              </a:ext>
            </a:extLst>
          </p:cNvPr>
          <p:cNvPicPr>
            <a:picLocks noChangeAspect="1"/>
          </p:cNvPicPr>
          <p:nvPr/>
        </p:nvPicPr>
        <p:blipFill>
          <a:blip r:embed="rId20"/>
          <a:stretch>
            <a:fillRect/>
          </a:stretch>
        </p:blipFill>
        <p:spPr>
          <a:xfrm>
            <a:off x="9442002" y="6038944"/>
            <a:ext cx="1894716" cy="337021"/>
          </a:xfrm>
          <a:prstGeom prst="rect">
            <a:avLst/>
          </a:prstGeom>
        </p:spPr>
      </p:pic>
      <p:pic>
        <p:nvPicPr>
          <p:cNvPr id="10" name="Bildobjekt 9">
            <a:extLst>
              <a:ext uri="{FF2B5EF4-FFF2-40B4-BE49-F238E27FC236}">
                <a16:creationId xmlns:a16="http://schemas.microsoft.com/office/drawing/2014/main" id="{E2180704-C40A-4F31-A337-65743DF8BE81}"/>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7632625" y="6066954"/>
            <a:ext cx="1473276" cy="277323"/>
          </a:xfrm>
          <a:prstGeom prst="rect">
            <a:avLst/>
          </a:prstGeom>
        </p:spPr>
      </p:pic>
    </p:spTree>
    <p:extLst>
      <p:ext uri="{BB962C8B-B14F-4D97-AF65-F5344CB8AC3E}">
        <p14:creationId xmlns:p14="http://schemas.microsoft.com/office/powerpoint/2010/main" val="1717310181"/>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 id="2147483760" r:id="rId12"/>
    <p:sldLayoutId id="2147483761" r:id="rId13"/>
    <p:sldLayoutId id="2147483762" r:id="rId14"/>
    <p:sldLayoutId id="2147483763" r:id="rId15"/>
    <p:sldLayoutId id="2147483764" r:id="rId16"/>
    <p:sldLayoutId id="2147483765" r:id="rId17"/>
    <p:sldLayoutId id="2147483766" r:id="rId18"/>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Layout" Target="../slideLayouts/slideLayout2.xml"/><Relationship Id="rId5" Type="http://schemas.openxmlformats.org/officeDocument/2006/relationships/image" Target="../media/image7.svg"/><Relationship Id="rId4" Type="http://schemas.openxmlformats.org/officeDocument/2006/relationships/image" Target="../media/image6.svg"/></Relationships>
</file>

<file path=ppt/slides/_rels/slide3.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image" Target="../media/image8.svg"/><Relationship Id="rId1" Type="http://schemas.openxmlformats.org/officeDocument/2006/relationships/slideLayout" Target="../slideLayouts/slideLayout2.xml"/><Relationship Id="rId6" Type="http://schemas.openxmlformats.org/officeDocument/2006/relationships/image" Target="../media/image12.svg"/><Relationship Id="rId5" Type="http://schemas.openxmlformats.org/officeDocument/2006/relationships/image" Target="../media/image11.svg"/><Relationship Id="rId4" Type="http://schemas.openxmlformats.org/officeDocument/2006/relationships/image" Target="../media/image10.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hyperlink" Target="mailto:Fredrik.eliasson@storsthlm.se" TargetMode="External"/><Relationship Id="rId2" Type="http://schemas.openxmlformats.org/officeDocument/2006/relationships/hyperlink" Target="mailto:sigrun.andersdottir@regionstockholm.se" TargetMode="Externa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8A10B536-B716-8B32-6BC1-ACD2EB5F8361}"/>
              </a:ext>
            </a:extLst>
          </p:cNvPr>
          <p:cNvSpPr>
            <a:spLocks noGrp="1"/>
          </p:cNvSpPr>
          <p:nvPr>
            <p:ph type="ctrTitle"/>
          </p:nvPr>
        </p:nvSpPr>
        <p:spPr/>
        <p:txBody>
          <a:bodyPr/>
          <a:lstStyle/>
          <a:p>
            <a:r>
              <a:rPr lang="sv-SE"/>
              <a:t>Samsjuklighetsreformen</a:t>
            </a:r>
          </a:p>
        </p:txBody>
      </p:sp>
      <p:sp>
        <p:nvSpPr>
          <p:cNvPr id="5" name="Underrubrik 4">
            <a:extLst>
              <a:ext uri="{FF2B5EF4-FFF2-40B4-BE49-F238E27FC236}">
                <a16:creationId xmlns:a16="http://schemas.microsoft.com/office/drawing/2014/main" id="{A9D2B128-5241-B787-41B0-33FF33D6D92D}"/>
              </a:ext>
            </a:extLst>
          </p:cNvPr>
          <p:cNvSpPr>
            <a:spLocks noGrp="1"/>
          </p:cNvSpPr>
          <p:nvPr>
            <p:ph type="subTitle" idx="1"/>
          </p:nvPr>
        </p:nvSpPr>
        <p:spPr/>
        <p:txBody>
          <a:bodyPr/>
          <a:lstStyle/>
          <a:p>
            <a:endParaRPr lang="sv-SE"/>
          </a:p>
        </p:txBody>
      </p:sp>
    </p:spTree>
    <p:extLst>
      <p:ext uri="{BB962C8B-B14F-4D97-AF65-F5344CB8AC3E}">
        <p14:creationId xmlns:p14="http://schemas.microsoft.com/office/powerpoint/2010/main" val="15010151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3B2CDA7-2E3F-A5B2-304B-89DADAB827DB}"/>
              </a:ext>
            </a:extLst>
          </p:cNvPr>
          <p:cNvSpPr>
            <a:spLocks noGrp="1"/>
          </p:cNvSpPr>
          <p:nvPr>
            <p:ph type="title"/>
          </p:nvPr>
        </p:nvSpPr>
        <p:spPr/>
        <p:txBody>
          <a:bodyPr/>
          <a:lstStyle/>
          <a:p>
            <a:r>
              <a:rPr lang="sv-SE"/>
              <a:t>Nationellt – Samsjuklighetsreformen</a:t>
            </a:r>
          </a:p>
        </p:txBody>
      </p:sp>
      <p:sp>
        <p:nvSpPr>
          <p:cNvPr id="3" name="Platshållare för innehåll 2">
            <a:extLst>
              <a:ext uri="{FF2B5EF4-FFF2-40B4-BE49-F238E27FC236}">
                <a16:creationId xmlns:a16="http://schemas.microsoft.com/office/drawing/2014/main" id="{21E1B4B2-1EFC-AD92-A39F-2161604F78BA}"/>
              </a:ext>
            </a:extLst>
          </p:cNvPr>
          <p:cNvSpPr>
            <a:spLocks noGrp="1"/>
          </p:cNvSpPr>
          <p:nvPr>
            <p:ph idx="1"/>
          </p:nvPr>
        </p:nvSpPr>
        <p:spPr>
          <a:xfrm>
            <a:off x="838200" y="1778000"/>
            <a:ext cx="10515600" cy="1079500"/>
          </a:xfrm>
        </p:spPr>
        <p:txBody>
          <a:bodyPr vert="horz" lIns="91440" tIns="45720" rIns="91440" bIns="45720" rtlCol="0" anchor="t">
            <a:normAutofit/>
          </a:bodyPr>
          <a:lstStyle/>
          <a:p>
            <a:pPr marL="0" indent="0">
              <a:buNone/>
            </a:pPr>
            <a:r>
              <a:rPr lang="sv-SE" sz="1200">
                <a:solidFill>
                  <a:srgbClr val="00444C"/>
                </a:solidFill>
              </a:rPr>
              <a:t>Propositionen "En mer sammanhållen vård för personer med skadligt bruk eller beroende och andra psykiatriska tillstånd" har lämnats till riksdagen, beslut väntas den 11 juni. Lagstiftning föreslås träda i kraft den 1 jan 2028.</a:t>
            </a:r>
          </a:p>
          <a:p>
            <a:pPr marL="0" indent="0">
              <a:buNone/>
            </a:pPr>
            <a:r>
              <a:rPr lang="sv-SE" sz="1200">
                <a:solidFill>
                  <a:schemeClr val="tx2"/>
                </a:solidFill>
              </a:rPr>
              <a:t>Syftar till att minska glapp, otydlig ansvarsfördelning och att individen hamnar mellan stolarna just när behovet av sammanhållet stöd är som störst. Målet är att skapa en mer samordnad, begriplig och effektiv vård- och stödkedja för en av de mest utsatta grupperna i samhället.</a:t>
            </a:r>
            <a:endParaRPr lang="sv-SE" sz="1200">
              <a:solidFill>
                <a:schemeClr val="tx2"/>
              </a:solidFill>
              <a:cs typeface="Arial"/>
            </a:endParaRPr>
          </a:p>
        </p:txBody>
      </p:sp>
      <p:sp>
        <p:nvSpPr>
          <p:cNvPr id="200" name="Timeline Line"/>
          <p:cNvSpPr/>
          <p:nvPr/>
        </p:nvSpPr>
        <p:spPr>
          <a:xfrm>
            <a:off x="2032000" y="3276600"/>
            <a:ext cx="8128000" cy="25400"/>
          </a:xfrm>
          <a:prstGeom prst="rect">
            <a:avLst/>
          </a:prstGeom>
          <a:solidFill>
            <a:srgbClr val="00444C"/>
          </a:solidFill>
          <a:ln w="0">
            <a:noFill/>
          </a:ln>
        </p:spPr>
        <p:txBody>
          <a:bodyPr/>
          <a:lstStyle/>
          <a:p>
            <a:endParaRPr/>
          </a:p>
        </p:txBody>
      </p:sp>
      <p:sp>
        <p:nvSpPr>
          <p:cNvPr id="201" name="Dot"/>
          <p:cNvSpPr/>
          <p:nvPr/>
        </p:nvSpPr>
        <p:spPr>
          <a:xfrm>
            <a:off x="1917700" y="3175000"/>
            <a:ext cx="228600" cy="228600"/>
          </a:xfrm>
          <a:prstGeom prst="ellipse">
            <a:avLst/>
          </a:prstGeom>
          <a:solidFill>
            <a:srgbClr val="E1056D"/>
          </a:solidFill>
          <a:ln w="25400">
            <a:solidFill>
              <a:srgbClr val="FFFFFF"/>
            </a:solidFill>
          </a:ln>
        </p:spPr>
        <p:txBody>
          <a:bodyPr/>
          <a:lstStyle/>
          <a:p>
            <a:endParaRPr/>
          </a:p>
        </p:txBody>
      </p:sp>
      <p:sp>
        <p:nvSpPr>
          <p:cNvPr id="202" name="MilestoneLabel"/>
          <p:cNvSpPr txBox="1"/>
          <p:nvPr/>
        </p:nvSpPr>
        <p:spPr>
          <a:xfrm>
            <a:off x="762000" y="2794000"/>
            <a:ext cx="2540000" cy="355600"/>
          </a:xfrm>
          <a:prstGeom prst="rect">
            <a:avLst/>
          </a:prstGeom>
          <a:noFill/>
        </p:spPr>
        <p:txBody>
          <a:bodyPr wrap="square" lIns="0" tIns="0" rIns="0" bIns="0" anchor="b"/>
          <a:lstStyle/>
          <a:p>
            <a:pPr marL="0" indent="0" algn="ctr">
              <a:buNone/>
            </a:pPr>
            <a:r>
              <a:rPr lang="sv-SE" sz="1300" b="1">
                <a:solidFill>
                  <a:srgbClr val="00444C"/>
                </a:solidFill>
              </a:rPr>
              <a:t>11 juni 2026</a:t>
            </a:r>
          </a:p>
        </p:txBody>
      </p:sp>
      <p:sp>
        <p:nvSpPr>
          <p:cNvPr id="203" name="MilestoneDesc"/>
          <p:cNvSpPr txBox="1"/>
          <p:nvPr/>
        </p:nvSpPr>
        <p:spPr>
          <a:xfrm>
            <a:off x="762000" y="3479800"/>
            <a:ext cx="2540000" cy="457200"/>
          </a:xfrm>
          <a:prstGeom prst="rect">
            <a:avLst/>
          </a:prstGeom>
          <a:noFill/>
        </p:spPr>
        <p:txBody>
          <a:bodyPr wrap="square" lIns="0" tIns="0" rIns="0" bIns="0" anchor="t"/>
          <a:lstStyle/>
          <a:p>
            <a:pPr marL="0" indent="0" algn="ctr">
              <a:buNone/>
            </a:pPr>
            <a:r>
              <a:rPr lang="sv-SE" sz="1000">
                <a:solidFill>
                  <a:srgbClr val="404040"/>
                </a:solidFill>
              </a:rPr>
              <a:t>Riksdagsbeslut väntas</a:t>
            </a:r>
          </a:p>
        </p:txBody>
      </p:sp>
      <p:sp>
        <p:nvSpPr>
          <p:cNvPr id="204" name="Dot"/>
          <p:cNvSpPr/>
          <p:nvPr/>
        </p:nvSpPr>
        <p:spPr>
          <a:xfrm>
            <a:off x="4057650" y="3175000"/>
            <a:ext cx="228600" cy="228600"/>
          </a:xfrm>
          <a:prstGeom prst="ellipse">
            <a:avLst/>
          </a:prstGeom>
          <a:solidFill>
            <a:srgbClr val="E1056D"/>
          </a:solidFill>
          <a:ln w="25400">
            <a:solidFill>
              <a:srgbClr val="FFFFFF"/>
            </a:solidFill>
          </a:ln>
        </p:spPr>
        <p:txBody>
          <a:bodyPr/>
          <a:lstStyle/>
          <a:p>
            <a:endParaRPr/>
          </a:p>
        </p:txBody>
      </p:sp>
      <p:sp>
        <p:nvSpPr>
          <p:cNvPr id="205" name="MilestoneLabel"/>
          <p:cNvSpPr txBox="1"/>
          <p:nvPr/>
        </p:nvSpPr>
        <p:spPr>
          <a:xfrm>
            <a:off x="2946400" y="2729707"/>
            <a:ext cx="2540000" cy="355600"/>
          </a:xfrm>
          <a:prstGeom prst="rect">
            <a:avLst/>
          </a:prstGeom>
          <a:noFill/>
        </p:spPr>
        <p:txBody>
          <a:bodyPr wrap="square" lIns="0" tIns="0" rIns="0" bIns="0" anchor="b"/>
          <a:lstStyle/>
          <a:p>
            <a:pPr marL="0" indent="0" algn="ctr">
              <a:buNone/>
            </a:pPr>
            <a:r>
              <a:rPr lang="sv-SE" sz="1300" b="1">
                <a:solidFill>
                  <a:srgbClr val="00444C"/>
                </a:solidFill>
              </a:rPr>
              <a:t>Augusti 2026</a:t>
            </a:r>
          </a:p>
        </p:txBody>
      </p:sp>
      <p:sp>
        <p:nvSpPr>
          <p:cNvPr id="206" name="MilestoneDesc"/>
          <p:cNvSpPr txBox="1"/>
          <p:nvPr/>
        </p:nvSpPr>
        <p:spPr>
          <a:xfrm>
            <a:off x="2946400" y="3506787"/>
            <a:ext cx="2540000" cy="457200"/>
          </a:xfrm>
          <a:prstGeom prst="rect">
            <a:avLst/>
          </a:prstGeom>
          <a:noFill/>
        </p:spPr>
        <p:txBody>
          <a:bodyPr wrap="square" lIns="0" tIns="0" rIns="0" bIns="0" anchor="t"/>
          <a:lstStyle/>
          <a:p>
            <a:pPr marL="0" indent="0" algn="ctr">
              <a:buNone/>
            </a:pPr>
            <a:r>
              <a:rPr lang="sv-SE" sz="1000">
                <a:solidFill>
                  <a:srgbClr val="404040"/>
                </a:solidFill>
              </a:rPr>
              <a:t>Nationell vägledning från Socialstyrelsen</a:t>
            </a:r>
          </a:p>
        </p:txBody>
      </p:sp>
      <p:sp>
        <p:nvSpPr>
          <p:cNvPr id="207" name="Dot"/>
          <p:cNvSpPr/>
          <p:nvPr/>
        </p:nvSpPr>
        <p:spPr>
          <a:xfrm>
            <a:off x="10045700" y="3175000"/>
            <a:ext cx="228600" cy="228600"/>
          </a:xfrm>
          <a:prstGeom prst="ellipse">
            <a:avLst/>
          </a:prstGeom>
          <a:solidFill>
            <a:srgbClr val="E1056D"/>
          </a:solidFill>
          <a:ln w="25400">
            <a:solidFill>
              <a:srgbClr val="FFFFFF"/>
            </a:solidFill>
          </a:ln>
        </p:spPr>
        <p:txBody>
          <a:bodyPr/>
          <a:lstStyle/>
          <a:p>
            <a:endParaRPr/>
          </a:p>
        </p:txBody>
      </p:sp>
      <p:sp>
        <p:nvSpPr>
          <p:cNvPr id="208" name="MilestoneLabel"/>
          <p:cNvSpPr txBox="1"/>
          <p:nvPr/>
        </p:nvSpPr>
        <p:spPr>
          <a:xfrm>
            <a:off x="8890000" y="2794000"/>
            <a:ext cx="2540000" cy="355600"/>
          </a:xfrm>
          <a:prstGeom prst="rect">
            <a:avLst/>
          </a:prstGeom>
          <a:noFill/>
        </p:spPr>
        <p:txBody>
          <a:bodyPr wrap="square" lIns="0" tIns="0" rIns="0" bIns="0" anchor="b"/>
          <a:lstStyle/>
          <a:p>
            <a:pPr marL="0" indent="0" algn="ctr">
              <a:buNone/>
            </a:pPr>
            <a:r>
              <a:rPr lang="sv-SE" sz="1300" b="1">
                <a:solidFill>
                  <a:srgbClr val="00444C"/>
                </a:solidFill>
              </a:rPr>
              <a:t>1 januari 2028</a:t>
            </a:r>
          </a:p>
        </p:txBody>
      </p:sp>
      <p:sp>
        <p:nvSpPr>
          <p:cNvPr id="209" name="MilestoneDesc"/>
          <p:cNvSpPr txBox="1"/>
          <p:nvPr/>
        </p:nvSpPr>
        <p:spPr>
          <a:xfrm>
            <a:off x="8890000" y="3479800"/>
            <a:ext cx="2540000" cy="457200"/>
          </a:xfrm>
          <a:prstGeom prst="rect">
            <a:avLst/>
          </a:prstGeom>
          <a:noFill/>
        </p:spPr>
        <p:txBody>
          <a:bodyPr wrap="square" lIns="0" tIns="0" rIns="0" bIns="0" anchor="t"/>
          <a:lstStyle/>
          <a:p>
            <a:pPr marL="0" indent="0" algn="ctr">
              <a:buNone/>
            </a:pPr>
            <a:r>
              <a:rPr lang="sv-SE" sz="1000">
                <a:solidFill>
                  <a:srgbClr val="404040"/>
                </a:solidFill>
              </a:rPr>
              <a:t>Lagstiftningen träder i kraft</a:t>
            </a:r>
          </a:p>
        </p:txBody>
      </p:sp>
      <p:sp>
        <p:nvSpPr>
          <p:cNvPr id="210" name="ConsCard 1"/>
          <p:cNvSpPr/>
          <p:nvPr/>
        </p:nvSpPr>
        <p:spPr>
          <a:xfrm>
            <a:off x="425450" y="4064000"/>
            <a:ext cx="2730500" cy="1714500"/>
          </a:xfrm>
          <a:prstGeom prst="roundRect">
            <a:avLst>
              <a:gd name="adj" fmla="val 6000"/>
            </a:avLst>
          </a:prstGeom>
          <a:solidFill>
            <a:srgbClr val="F4F7F8"/>
          </a:solidFill>
          <a:ln w="0">
            <a:noFill/>
          </a:ln>
        </p:spPr>
        <p:txBody>
          <a:bodyPr/>
          <a:lstStyle/>
          <a:p>
            <a:endParaRPr/>
          </a:p>
        </p:txBody>
      </p:sp>
      <p:sp>
        <p:nvSpPr>
          <p:cNvPr id="211" name="ConsBar 1"/>
          <p:cNvSpPr/>
          <p:nvPr/>
        </p:nvSpPr>
        <p:spPr>
          <a:xfrm>
            <a:off x="425450" y="4064000"/>
            <a:ext cx="2730500" cy="63500"/>
          </a:xfrm>
          <a:prstGeom prst="rect">
            <a:avLst/>
          </a:prstGeom>
          <a:solidFill>
            <a:srgbClr val="E1056D"/>
          </a:solidFill>
          <a:ln w="0">
            <a:noFill/>
          </a:ln>
        </p:spPr>
        <p:txBody>
          <a:bodyPr/>
          <a:lstStyle/>
          <a:p>
            <a:endParaRPr/>
          </a:p>
        </p:txBody>
      </p:sp>
      <p:sp>
        <p:nvSpPr>
          <p:cNvPr id="212" name="ConsTx 1"/>
          <p:cNvSpPr txBox="1"/>
          <p:nvPr/>
        </p:nvSpPr>
        <p:spPr>
          <a:xfrm>
            <a:off x="577850" y="4241800"/>
            <a:ext cx="2127250" cy="1435100"/>
          </a:xfrm>
          <a:prstGeom prst="rect">
            <a:avLst/>
          </a:prstGeom>
          <a:noFill/>
        </p:spPr>
        <p:txBody>
          <a:bodyPr wrap="square" lIns="0" tIns="0" rIns="0" bIns="0" anchor="t">
            <a:normAutofit/>
          </a:bodyPr>
          <a:lstStyle/>
          <a:p>
            <a:pPr marL="0" indent="0">
              <a:buNone/>
            </a:pPr>
            <a:r>
              <a:rPr lang="sv-SE" sz="1300" b="1">
                <a:solidFill>
                  <a:srgbClr val="E1056D"/>
                </a:solidFill>
              </a:rPr>
              <a:t>Region</a:t>
            </a:r>
          </a:p>
          <a:p>
            <a:r>
              <a:rPr lang="sv-SE" sz="1100">
                <a:solidFill>
                  <a:srgbClr val="404040"/>
                </a:solidFill>
              </a:rPr>
              <a:t>Regionen ansvar för behandling vid skadligt bruk och beroende förtydligas.</a:t>
            </a:r>
            <a:endParaRPr lang="sv-SE" sz="1100">
              <a:solidFill>
                <a:srgbClr val="404040"/>
              </a:solidFill>
              <a:cs typeface="Arial"/>
            </a:endParaRPr>
          </a:p>
        </p:txBody>
      </p:sp>
      <p:sp>
        <p:nvSpPr>
          <p:cNvPr id="213" name="ConsCard 2"/>
          <p:cNvSpPr/>
          <p:nvPr/>
        </p:nvSpPr>
        <p:spPr>
          <a:xfrm>
            <a:off x="3295650" y="4064000"/>
            <a:ext cx="2730500" cy="1714500"/>
          </a:xfrm>
          <a:prstGeom prst="roundRect">
            <a:avLst>
              <a:gd name="adj" fmla="val 6000"/>
            </a:avLst>
          </a:prstGeom>
          <a:solidFill>
            <a:srgbClr val="F4F7F8"/>
          </a:solidFill>
          <a:ln w="0">
            <a:noFill/>
          </a:ln>
        </p:spPr>
        <p:txBody>
          <a:bodyPr/>
          <a:lstStyle/>
          <a:p>
            <a:endParaRPr/>
          </a:p>
        </p:txBody>
      </p:sp>
      <p:sp>
        <p:nvSpPr>
          <p:cNvPr id="214" name="ConsBar 2"/>
          <p:cNvSpPr/>
          <p:nvPr/>
        </p:nvSpPr>
        <p:spPr>
          <a:xfrm>
            <a:off x="3295650" y="4064000"/>
            <a:ext cx="2730500" cy="63500"/>
          </a:xfrm>
          <a:prstGeom prst="rect">
            <a:avLst/>
          </a:prstGeom>
          <a:solidFill>
            <a:srgbClr val="E1056D"/>
          </a:solidFill>
          <a:ln w="0">
            <a:noFill/>
          </a:ln>
        </p:spPr>
        <p:txBody>
          <a:bodyPr/>
          <a:lstStyle/>
          <a:p>
            <a:endParaRPr/>
          </a:p>
        </p:txBody>
      </p:sp>
      <p:sp>
        <p:nvSpPr>
          <p:cNvPr id="215" name="ConsTx 2"/>
          <p:cNvSpPr txBox="1"/>
          <p:nvPr/>
        </p:nvSpPr>
        <p:spPr>
          <a:xfrm>
            <a:off x="3448050" y="4241800"/>
            <a:ext cx="2425700" cy="1435100"/>
          </a:xfrm>
          <a:prstGeom prst="rect">
            <a:avLst/>
          </a:prstGeom>
          <a:noFill/>
        </p:spPr>
        <p:txBody>
          <a:bodyPr wrap="square" lIns="0" tIns="0" rIns="0" bIns="0" anchor="t">
            <a:normAutofit/>
          </a:bodyPr>
          <a:lstStyle/>
          <a:p>
            <a:pPr marL="0" indent="0">
              <a:buNone/>
            </a:pPr>
            <a:r>
              <a:rPr lang="sv-SE" sz="1300" b="1">
                <a:solidFill>
                  <a:srgbClr val="E1056D"/>
                </a:solidFill>
              </a:rPr>
              <a:t>Kommun</a:t>
            </a:r>
          </a:p>
          <a:p>
            <a:pPr marL="0" indent="0">
              <a:buNone/>
            </a:pPr>
            <a:r>
              <a:rPr lang="sv-SE" sz="1100">
                <a:solidFill>
                  <a:srgbClr val="404040"/>
                </a:solidFill>
              </a:rPr>
              <a:t>Kommunernas ansvar för sociala stödinsatser förtydligas.</a:t>
            </a:r>
            <a:endParaRPr lang="sv-SE" sz="1100">
              <a:solidFill>
                <a:srgbClr val="404040"/>
              </a:solidFill>
              <a:cs typeface="Arial"/>
            </a:endParaRPr>
          </a:p>
        </p:txBody>
      </p:sp>
      <p:sp>
        <p:nvSpPr>
          <p:cNvPr id="216" name="ConsCard 3"/>
          <p:cNvSpPr/>
          <p:nvPr/>
        </p:nvSpPr>
        <p:spPr>
          <a:xfrm>
            <a:off x="6165850" y="4064000"/>
            <a:ext cx="2730500" cy="1714500"/>
          </a:xfrm>
          <a:prstGeom prst="roundRect">
            <a:avLst>
              <a:gd name="adj" fmla="val 6000"/>
            </a:avLst>
          </a:prstGeom>
          <a:solidFill>
            <a:srgbClr val="F4F7F8"/>
          </a:solidFill>
          <a:ln w="0">
            <a:noFill/>
          </a:ln>
        </p:spPr>
        <p:txBody>
          <a:bodyPr/>
          <a:lstStyle/>
          <a:p>
            <a:endParaRPr/>
          </a:p>
        </p:txBody>
      </p:sp>
      <p:sp>
        <p:nvSpPr>
          <p:cNvPr id="217" name="ConsBar 3"/>
          <p:cNvSpPr/>
          <p:nvPr/>
        </p:nvSpPr>
        <p:spPr>
          <a:xfrm>
            <a:off x="6165850" y="4064000"/>
            <a:ext cx="2730500" cy="63500"/>
          </a:xfrm>
          <a:prstGeom prst="rect">
            <a:avLst/>
          </a:prstGeom>
          <a:solidFill>
            <a:srgbClr val="E1056D"/>
          </a:solidFill>
          <a:ln w="0">
            <a:noFill/>
          </a:ln>
        </p:spPr>
        <p:txBody>
          <a:bodyPr/>
          <a:lstStyle/>
          <a:p>
            <a:endParaRPr/>
          </a:p>
        </p:txBody>
      </p:sp>
      <p:sp>
        <p:nvSpPr>
          <p:cNvPr id="218" name="ConsTx 3"/>
          <p:cNvSpPr txBox="1"/>
          <p:nvPr/>
        </p:nvSpPr>
        <p:spPr>
          <a:xfrm>
            <a:off x="6318250" y="4241800"/>
            <a:ext cx="2425700" cy="1435100"/>
          </a:xfrm>
          <a:prstGeom prst="rect">
            <a:avLst/>
          </a:prstGeom>
          <a:noFill/>
        </p:spPr>
        <p:txBody>
          <a:bodyPr wrap="square" lIns="0" tIns="0" rIns="0" bIns="0" anchor="t">
            <a:normAutofit/>
          </a:bodyPr>
          <a:lstStyle/>
          <a:p>
            <a:pPr marL="0" indent="0">
              <a:buNone/>
            </a:pPr>
            <a:r>
              <a:rPr lang="sv-SE" sz="1300" b="1">
                <a:solidFill>
                  <a:srgbClr val="E1056D"/>
                </a:solidFill>
              </a:rPr>
              <a:t>Samverkan</a:t>
            </a:r>
          </a:p>
          <a:p>
            <a:pPr marL="0" indent="0">
              <a:buNone/>
            </a:pPr>
            <a:r>
              <a:rPr lang="sv-SE" sz="1100">
                <a:solidFill>
                  <a:srgbClr val="404040"/>
                </a:solidFill>
              </a:rPr>
              <a:t>Krav på stärkt samverkan och samordning mellan huvudmännen.</a:t>
            </a:r>
          </a:p>
        </p:txBody>
      </p:sp>
      <p:sp>
        <p:nvSpPr>
          <p:cNvPr id="219" name="ConsCard 4"/>
          <p:cNvSpPr/>
          <p:nvPr/>
        </p:nvSpPr>
        <p:spPr>
          <a:xfrm>
            <a:off x="9036050" y="4064000"/>
            <a:ext cx="2730500" cy="1714500"/>
          </a:xfrm>
          <a:prstGeom prst="roundRect">
            <a:avLst>
              <a:gd name="adj" fmla="val 6000"/>
            </a:avLst>
          </a:prstGeom>
          <a:solidFill>
            <a:srgbClr val="F4F7F8"/>
          </a:solidFill>
          <a:ln w="0">
            <a:noFill/>
          </a:ln>
        </p:spPr>
        <p:txBody>
          <a:bodyPr/>
          <a:lstStyle/>
          <a:p>
            <a:endParaRPr/>
          </a:p>
        </p:txBody>
      </p:sp>
      <p:sp>
        <p:nvSpPr>
          <p:cNvPr id="220" name="ConsBar 4"/>
          <p:cNvSpPr/>
          <p:nvPr/>
        </p:nvSpPr>
        <p:spPr>
          <a:xfrm>
            <a:off x="9036050" y="4064000"/>
            <a:ext cx="2730500" cy="63500"/>
          </a:xfrm>
          <a:prstGeom prst="rect">
            <a:avLst/>
          </a:prstGeom>
          <a:solidFill>
            <a:srgbClr val="E1056D"/>
          </a:solidFill>
          <a:ln w="0">
            <a:noFill/>
          </a:ln>
        </p:spPr>
        <p:txBody>
          <a:bodyPr/>
          <a:lstStyle/>
          <a:p>
            <a:endParaRPr/>
          </a:p>
        </p:txBody>
      </p:sp>
      <p:sp>
        <p:nvSpPr>
          <p:cNvPr id="221" name="ConsTx 4"/>
          <p:cNvSpPr txBox="1"/>
          <p:nvPr/>
        </p:nvSpPr>
        <p:spPr>
          <a:xfrm>
            <a:off x="9188450" y="4241800"/>
            <a:ext cx="2425700" cy="1435100"/>
          </a:xfrm>
          <a:prstGeom prst="rect">
            <a:avLst/>
          </a:prstGeom>
          <a:noFill/>
        </p:spPr>
        <p:txBody>
          <a:bodyPr wrap="square" lIns="0" tIns="0" rIns="0" bIns="0" anchor="t">
            <a:normAutofit/>
          </a:bodyPr>
          <a:lstStyle/>
          <a:p>
            <a:pPr marL="0" indent="0">
              <a:buNone/>
            </a:pPr>
            <a:r>
              <a:rPr lang="sv-SE" sz="1300" b="1">
                <a:solidFill>
                  <a:srgbClr val="E1056D"/>
                </a:solidFill>
              </a:rPr>
              <a:t>Vägledning</a:t>
            </a:r>
          </a:p>
          <a:p>
            <a:pPr marL="0" indent="0">
              <a:buNone/>
            </a:pPr>
            <a:r>
              <a:rPr lang="sv-SE" sz="1100">
                <a:solidFill>
                  <a:srgbClr val="404040"/>
                </a:solidFill>
              </a:rPr>
              <a:t>Socialstyrelsen har i uppdrag att ta fram nationell vägledning kring ansvarsfördelningen mellan stöd och behandling (augusti 2026).</a:t>
            </a:r>
          </a:p>
        </p:txBody>
      </p:sp>
      <p:pic>
        <p:nvPicPr>
          <p:cNvPr id="223" name="Graphic 223" descr="Kommun"/>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575300" y="4254500"/>
            <a:ext cx="406400" cy="406400"/>
          </a:xfrm>
          <a:prstGeom prst="rect">
            <a:avLst/>
          </a:prstGeom>
        </p:spPr>
      </p:pic>
      <p:pic>
        <p:nvPicPr>
          <p:cNvPr id="224" name="Graphic 224" descr="Samverkan"/>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445500" y="4254500"/>
            <a:ext cx="406400" cy="406400"/>
          </a:xfrm>
          <a:prstGeom prst="rect">
            <a:avLst/>
          </a:prstGeom>
        </p:spPr>
      </p:pic>
      <p:pic>
        <p:nvPicPr>
          <p:cNvPr id="225" name="Graphic 225" descr="Vägledni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315700" y="4254500"/>
            <a:ext cx="406400" cy="406400"/>
          </a:xfrm>
          <a:prstGeom prst="rect">
            <a:avLst/>
          </a:prstGeom>
        </p:spPr>
      </p:pic>
      <p:pic>
        <p:nvPicPr>
          <p:cNvPr id="226" name="Graphic 226" descr="Region - sjukvårdsväska"/>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2705100" y="4254500"/>
            <a:ext cx="406400" cy="406400"/>
          </a:xfrm>
          <a:prstGeom prst="rect">
            <a:avLst/>
          </a:prstGeom>
        </p:spPr>
      </p:pic>
    </p:spTree>
    <p:extLst>
      <p:ext uri="{BB962C8B-B14F-4D97-AF65-F5344CB8AC3E}">
        <p14:creationId xmlns:p14="http://schemas.microsoft.com/office/powerpoint/2010/main" val="29674883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3CA01DA-1D6D-37CE-7031-91F555619ABA}"/>
              </a:ext>
            </a:extLst>
          </p:cNvPr>
          <p:cNvSpPr>
            <a:spLocks noGrp="1"/>
          </p:cNvSpPr>
          <p:nvPr>
            <p:ph type="title"/>
          </p:nvPr>
        </p:nvSpPr>
        <p:spPr/>
        <p:txBody>
          <a:bodyPr/>
          <a:lstStyle/>
          <a:p>
            <a:r>
              <a:rPr lang="sv-SE"/>
              <a:t>Stockholms län – gemensam förberedelse inför reformen</a:t>
            </a:r>
          </a:p>
        </p:txBody>
      </p:sp>
      <p:sp>
        <p:nvSpPr>
          <p:cNvPr id="3" name="Platshållare för innehåll 2">
            <a:extLst>
              <a:ext uri="{FF2B5EF4-FFF2-40B4-BE49-F238E27FC236}">
                <a16:creationId xmlns:a16="http://schemas.microsoft.com/office/drawing/2014/main" id="{6DA2AF2E-E24C-8E34-F60C-C104513BD935}"/>
              </a:ext>
            </a:extLst>
          </p:cNvPr>
          <p:cNvSpPr>
            <a:spLocks noGrp="1"/>
          </p:cNvSpPr>
          <p:nvPr>
            <p:ph idx="1"/>
          </p:nvPr>
        </p:nvSpPr>
        <p:spPr>
          <a:xfrm>
            <a:off x="838200" y="1778000"/>
            <a:ext cx="10515600" cy="1206500"/>
          </a:xfrm>
        </p:spPr>
        <p:txBody>
          <a:bodyPr>
            <a:normAutofit/>
          </a:bodyPr>
          <a:lstStyle/>
          <a:p>
            <a:pPr marL="0" indent="0">
              <a:buNone/>
            </a:pPr>
            <a:r>
              <a:rPr lang="sv-SE" sz="1400">
                <a:solidFill>
                  <a:srgbClr val="00444C"/>
                </a:solidFill>
              </a:rPr>
              <a:t>Kommunerna i länet, med stöd av Storsthlm, och Region Stockholm ställer om tillsammans för att personer med skadligt bruk och beroende och samsjuklighet ska möta ett sammanhållet vård- och stödsystem där kommun och region arbetar tillsammans utifrån individens behov.</a:t>
            </a:r>
          </a:p>
          <a:p>
            <a:pPr marL="0" indent="0">
              <a:buNone/>
            </a:pPr>
            <a:r>
              <a:rPr lang="sv-SE" sz="1400" b="1">
                <a:solidFill>
                  <a:srgbClr val="00444C"/>
                </a:solidFill>
              </a:rPr>
              <a:t>Omställningsarbetet sker inom ramen för Vård i samverkan (VIS).</a:t>
            </a:r>
          </a:p>
        </p:txBody>
      </p:sp>
      <p:sp>
        <p:nvSpPr>
          <p:cNvPr id="100" name="Card 1"/>
          <p:cNvSpPr/>
          <p:nvPr/>
        </p:nvSpPr>
        <p:spPr>
          <a:xfrm>
            <a:off x="571500" y="2946400"/>
            <a:ext cx="3556000" cy="1397000"/>
          </a:xfrm>
          <a:prstGeom prst="roundRect">
            <a:avLst>
              <a:gd name="adj" fmla="val 6000"/>
            </a:avLst>
          </a:prstGeom>
          <a:solidFill>
            <a:srgbClr val="F4F7F8"/>
          </a:solidFill>
          <a:ln w="0">
            <a:noFill/>
          </a:ln>
        </p:spPr>
        <p:txBody>
          <a:bodyPr wrap="square" lIns="0" tIns="0" rIns="0" bIns="0" anchor="t"/>
          <a:lstStyle/>
          <a:p>
            <a:pPr marL="0" indent="0">
              <a:buNone/>
            </a:pPr>
            <a:endParaRPr lang="sv-SE"/>
          </a:p>
        </p:txBody>
      </p:sp>
      <p:sp>
        <p:nvSpPr>
          <p:cNvPr id="101" name="Banner 1"/>
          <p:cNvSpPr/>
          <p:nvPr/>
        </p:nvSpPr>
        <p:spPr>
          <a:xfrm>
            <a:off x="571500" y="2946400"/>
            <a:ext cx="3556000" cy="63500"/>
          </a:xfrm>
          <a:prstGeom prst="rect">
            <a:avLst/>
          </a:prstGeom>
          <a:solidFill>
            <a:srgbClr val="00444C"/>
          </a:solidFill>
          <a:ln w="0">
            <a:noFill/>
          </a:ln>
        </p:spPr>
        <p:txBody>
          <a:bodyPr/>
          <a:lstStyle/>
          <a:p>
            <a:endParaRPr/>
          </a:p>
        </p:txBody>
      </p:sp>
      <p:sp>
        <p:nvSpPr>
          <p:cNvPr id="102" name="CardText 1"/>
          <p:cNvSpPr txBox="1"/>
          <p:nvPr/>
        </p:nvSpPr>
        <p:spPr>
          <a:xfrm>
            <a:off x="749300" y="3124200"/>
            <a:ext cx="2349500" cy="1308100"/>
          </a:xfrm>
          <a:prstGeom prst="rect">
            <a:avLst/>
          </a:prstGeom>
          <a:noFill/>
        </p:spPr>
        <p:txBody>
          <a:bodyPr wrap="square" lIns="0" tIns="0" rIns="0" bIns="0" anchor="t">
            <a:normAutofit/>
          </a:bodyPr>
          <a:lstStyle/>
          <a:p>
            <a:pPr marL="0" indent="0">
              <a:buNone/>
            </a:pPr>
            <a:r>
              <a:rPr lang="sv-SE" sz="1300" b="1">
                <a:solidFill>
                  <a:srgbClr val="00444C"/>
                </a:solidFill>
              </a:rPr>
              <a:t>Projektorganisation</a:t>
            </a:r>
          </a:p>
          <a:p>
            <a:pPr marL="0" indent="0">
              <a:buNone/>
            </a:pPr>
            <a:r>
              <a:rPr lang="sv-SE" sz="1100">
                <a:solidFill>
                  <a:srgbClr val="404040"/>
                </a:solidFill>
              </a:rPr>
              <a:t>Gemensam projektstyrgrupp och projektorganisation som rapporterar till VIS tjänstestyrgrupp har etablerats. </a:t>
            </a:r>
          </a:p>
        </p:txBody>
      </p:sp>
      <p:sp>
        <p:nvSpPr>
          <p:cNvPr id="103" name="Card 2"/>
          <p:cNvSpPr/>
          <p:nvPr/>
        </p:nvSpPr>
        <p:spPr>
          <a:xfrm>
            <a:off x="4318000" y="2946400"/>
            <a:ext cx="3556000" cy="1397000"/>
          </a:xfrm>
          <a:prstGeom prst="roundRect">
            <a:avLst>
              <a:gd name="adj" fmla="val 6000"/>
            </a:avLst>
          </a:prstGeom>
          <a:solidFill>
            <a:srgbClr val="F4F7F8"/>
          </a:solidFill>
          <a:ln w="0">
            <a:noFill/>
          </a:ln>
        </p:spPr>
        <p:txBody>
          <a:bodyPr wrap="square" lIns="0" tIns="0" rIns="0" bIns="0" anchor="t"/>
          <a:lstStyle/>
          <a:p>
            <a:pPr marL="0" indent="0">
              <a:buNone/>
            </a:pPr>
            <a:endParaRPr lang="sv-SE"/>
          </a:p>
        </p:txBody>
      </p:sp>
      <p:sp>
        <p:nvSpPr>
          <p:cNvPr id="104" name="Banner 2"/>
          <p:cNvSpPr/>
          <p:nvPr/>
        </p:nvSpPr>
        <p:spPr>
          <a:xfrm>
            <a:off x="4318000" y="2946400"/>
            <a:ext cx="3556000" cy="63500"/>
          </a:xfrm>
          <a:prstGeom prst="rect">
            <a:avLst/>
          </a:prstGeom>
          <a:solidFill>
            <a:srgbClr val="00444C"/>
          </a:solidFill>
          <a:ln w="0">
            <a:noFill/>
          </a:ln>
        </p:spPr>
        <p:txBody>
          <a:bodyPr/>
          <a:lstStyle/>
          <a:p>
            <a:endParaRPr/>
          </a:p>
        </p:txBody>
      </p:sp>
      <p:sp>
        <p:nvSpPr>
          <p:cNvPr id="105" name="CardText 2"/>
          <p:cNvSpPr txBox="1"/>
          <p:nvPr/>
        </p:nvSpPr>
        <p:spPr>
          <a:xfrm>
            <a:off x="4495800" y="3124200"/>
            <a:ext cx="2667000" cy="1308100"/>
          </a:xfrm>
          <a:prstGeom prst="rect">
            <a:avLst/>
          </a:prstGeom>
          <a:noFill/>
        </p:spPr>
        <p:txBody>
          <a:bodyPr wrap="square" lIns="0" tIns="0" rIns="0" bIns="0" anchor="t">
            <a:normAutofit/>
          </a:bodyPr>
          <a:lstStyle/>
          <a:p>
            <a:pPr marL="0" indent="0">
              <a:buNone/>
            </a:pPr>
            <a:r>
              <a:rPr lang="sv-SE" sz="1300" b="1">
                <a:solidFill>
                  <a:srgbClr val="00444C"/>
                </a:solidFill>
              </a:rPr>
              <a:t>Projektplan</a:t>
            </a:r>
          </a:p>
          <a:p>
            <a:pPr marL="0" indent="0">
              <a:buNone/>
            </a:pPr>
            <a:r>
              <a:rPr lang="sv-SE" sz="1100">
                <a:solidFill>
                  <a:srgbClr val="404040"/>
                </a:solidFill>
              </a:rPr>
              <a:t>En projektplan tas fram för det gemensamma arbetet i länet.</a:t>
            </a:r>
          </a:p>
        </p:txBody>
      </p:sp>
      <p:sp>
        <p:nvSpPr>
          <p:cNvPr id="106" name="Card 3"/>
          <p:cNvSpPr/>
          <p:nvPr/>
        </p:nvSpPr>
        <p:spPr>
          <a:xfrm>
            <a:off x="8064500" y="2946400"/>
            <a:ext cx="3556000" cy="1397000"/>
          </a:xfrm>
          <a:prstGeom prst="roundRect">
            <a:avLst>
              <a:gd name="adj" fmla="val 6000"/>
            </a:avLst>
          </a:prstGeom>
          <a:solidFill>
            <a:srgbClr val="F4F7F8"/>
          </a:solidFill>
          <a:ln w="0">
            <a:noFill/>
          </a:ln>
        </p:spPr>
        <p:txBody>
          <a:bodyPr wrap="square" lIns="0" tIns="0" rIns="0" bIns="0" anchor="t"/>
          <a:lstStyle/>
          <a:p>
            <a:pPr marL="0" indent="0">
              <a:buNone/>
            </a:pPr>
            <a:endParaRPr lang="sv-SE"/>
          </a:p>
        </p:txBody>
      </p:sp>
      <p:sp>
        <p:nvSpPr>
          <p:cNvPr id="107" name="Banner 3"/>
          <p:cNvSpPr/>
          <p:nvPr/>
        </p:nvSpPr>
        <p:spPr>
          <a:xfrm>
            <a:off x="8064500" y="2946400"/>
            <a:ext cx="3556000" cy="63500"/>
          </a:xfrm>
          <a:prstGeom prst="rect">
            <a:avLst/>
          </a:prstGeom>
          <a:solidFill>
            <a:srgbClr val="00444C"/>
          </a:solidFill>
          <a:ln w="0">
            <a:noFill/>
          </a:ln>
        </p:spPr>
        <p:txBody>
          <a:bodyPr/>
          <a:lstStyle/>
          <a:p>
            <a:endParaRPr/>
          </a:p>
        </p:txBody>
      </p:sp>
      <p:sp>
        <p:nvSpPr>
          <p:cNvPr id="108" name="CardText 3"/>
          <p:cNvSpPr txBox="1"/>
          <p:nvPr/>
        </p:nvSpPr>
        <p:spPr>
          <a:xfrm>
            <a:off x="8242300" y="3124200"/>
            <a:ext cx="2667000" cy="1308100"/>
          </a:xfrm>
          <a:prstGeom prst="rect">
            <a:avLst/>
          </a:prstGeom>
          <a:noFill/>
        </p:spPr>
        <p:txBody>
          <a:bodyPr wrap="square" lIns="0" tIns="0" rIns="0" bIns="0" anchor="t">
            <a:normAutofit/>
          </a:bodyPr>
          <a:lstStyle/>
          <a:p>
            <a:pPr marL="0" indent="0">
              <a:buNone/>
            </a:pPr>
            <a:r>
              <a:rPr lang="sv-SE" sz="1300" b="1">
                <a:solidFill>
                  <a:srgbClr val="00444C"/>
                </a:solidFill>
              </a:rPr>
              <a:t>Vård- och stödprocesser</a:t>
            </a:r>
          </a:p>
          <a:p>
            <a:pPr marL="0" indent="0">
              <a:buNone/>
            </a:pPr>
            <a:r>
              <a:rPr lang="sv-SE" sz="1100">
                <a:solidFill>
                  <a:srgbClr val="404040"/>
                </a:solidFill>
              </a:rPr>
              <a:t>Gemensamma vård- och stödprocesser utvecklas för att stärka samordningen kring individen.</a:t>
            </a:r>
          </a:p>
        </p:txBody>
      </p:sp>
      <p:sp>
        <p:nvSpPr>
          <p:cNvPr id="109" name="Card 4"/>
          <p:cNvSpPr/>
          <p:nvPr/>
        </p:nvSpPr>
        <p:spPr>
          <a:xfrm>
            <a:off x="571500" y="4470400"/>
            <a:ext cx="3556000" cy="1397000"/>
          </a:xfrm>
          <a:prstGeom prst="roundRect">
            <a:avLst>
              <a:gd name="adj" fmla="val 6000"/>
            </a:avLst>
          </a:prstGeom>
          <a:solidFill>
            <a:srgbClr val="F4F7F8"/>
          </a:solidFill>
          <a:ln w="0">
            <a:noFill/>
          </a:ln>
        </p:spPr>
        <p:txBody>
          <a:bodyPr wrap="square" lIns="0" tIns="0" rIns="0" bIns="0" anchor="t"/>
          <a:lstStyle/>
          <a:p>
            <a:pPr marL="0" indent="0">
              <a:buNone/>
            </a:pPr>
            <a:endParaRPr lang="sv-SE"/>
          </a:p>
        </p:txBody>
      </p:sp>
      <p:sp>
        <p:nvSpPr>
          <p:cNvPr id="110" name="Banner 4"/>
          <p:cNvSpPr/>
          <p:nvPr/>
        </p:nvSpPr>
        <p:spPr>
          <a:xfrm>
            <a:off x="571500" y="4470400"/>
            <a:ext cx="3556000" cy="63500"/>
          </a:xfrm>
          <a:prstGeom prst="rect">
            <a:avLst/>
          </a:prstGeom>
          <a:solidFill>
            <a:srgbClr val="00444C"/>
          </a:solidFill>
          <a:ln w="0">
            <a:noFill/>
          </a:ln>
        </p:spPr>
        <p:txBody>
          <a:bodyPr/>
          <a:lstStyle/>
          <a:p>
            <a:endParaRPr/>
          </a:p>
        </p:txBody>
      </p:sp>
      <p:sp>
        <p:nvSpPr>
          <p:cNvPr id="111" name="CardText 4"/>
          <p:cNvSpPr txBox="1"/>
          <p:nvPr/>
        </p:nvSpPr>
        <p:spPr>
          <a:xfrm>
            <a:off x="749300" y="4648200"/>
            <a:ext cx="2667000" cy="1308100"/>
          </a:xfrm>
          <a:prstGeom prst="rect">
            <a:avLst/>
          </a:prstGeom>
          <a:noFill/>
        </p:spPr>
        <p:txBody>
          <a:bodyPr wrap="square" lIns="0" tIns="0" rIns="0" bIns="0" anchor="t">
            <a:normAutofit/>
          </a:bodyPr>
          <a:lstStyle/>
          <a:p>
            <a:pPr marL="0" indent="0">
              <a:buNone/>
            </a:pPr>
            <a:r>
              <a:rPr lang="sv-SE" sz="1300" b="1">
                <a:solidFill>
                  <a:srgbClr val="00444C"/>
                </a:solidFill>
              </a:rPr>
              <a:t>Knäckfrågor</a:t>
            </a:r>
          </a:p>
          <a:p>
            <a:pPr marL="0" indent="0">
              <a:buNone/>
            </a:pPr>
            <a:r>
              <a:rPr lang="sv-SE" sz="1100">
                <a:solidFill>
                  <a:srgbClr val="404040"/>
                </a:solidFill>
              </a:rPr>
              <a:t>Ansvarsfördelning, arbetssätt och andra knäckfrågor utreds gemensamt.</a:t>
            </a:r>
          </a:p>
        </p:txBody>
      </p:sp>
      <p:sp>
        <p:nvSpPr>
          <p:cNvPr id="112" name="Card 5"/>
          <p:cNvSpPr/>
          <p:nvPr/>
        </p:nvSpPr>
        <p:spPr>
          <a:xfrm>
            <a:off x="4318000" y="4470400"/>
            <a:ext cx="3556000" cy="1397000"/>
          </a:xfrm>
          <a:prstGeom prst="roundRect">
            <a:avLst>
              <a:gd name="adj" fmla="val 6000"/>
            </a:avLst>
          </a:prstGeom>
          <a:solidFill>
            <a:srgbClr val="F4F7F8"/>
          </a:solidFill>
          <a:ln w="0">
            <a:noFill/>
          </a:ln>
        </p:spPr>
        <p:txBody>
          <a:bodyPr wrap="square" lIns="0" tIns="0" rIns="0" bIns="0" anchor="t"/>
          <a:lstStyle/>
          <a:p>
            <a:pPr marL="0" indent="0">
              <a:buNone/>
            </a:pPr>
            <a:endParaRPr lang="sv-SE"/>
          </a:p>
        </p:txBody>
      </p:sp>
      <p:sp>
        <p:nvSpPr>
          <p:cNvPr id="113" name="Banner 5"/>
          <p:cNvSpPr/>
          <p:nvPr/>
        </p:nvSpPr>
        <p:spPr>
          <a:xfrm>
            <a:off x="4318000" y="4470400"/>
            <a:ext cx="3556000" cy="63500"/>
          </a:xfrm>
          <a:prstGeom prst="rect">
            <a:avLst/>
          </a:prstGeom>
          <a:solidFill>
            <a:srgbClr val="00444C"/>
          </a:solidFill>
          <a:ln w="0">
            <a:noFill/>
          </a:ln>
        </p:spPr>
        <p:txBody>
          <a:bodyPr/>
          <a:lstStyle/>
          <a:p>
            <a:endParaRPr/>
          </a:p>
        </p:txBody>
      </p:sp>
      <p:sp>
        <p:nvSpPr>
          <p:cNvPr id="114" name="CardText 5"/>
          <p:cNvSpPr txBox="1"/>
          <p:nvPr/>
        </p:nvSpPr>
        <p:spPr>
          <a:xfrm>
            <a:off x="4495800" y="4648200"/>
            <a:ext cx="2667000" cy="1308100"/>
          </a:xfrm>
          <a:prstGeom prst="rect">
            <a:avLst/>
          </a:prstGeom>
          <a:noFill/>
        </p:spPr>
        <p:txBody>
          <a:bodyPr wrap="square" lIns="0" tIns="0" rIns="0" bIns="0" anchor="t">
            <a:normAutofit/>
          </a:bodyPr>
          <a:lstStyle/>
          <a:p>
            <a:pPr marL="0" indent="0">
              <a:buNone/>
            </a:pPr>
            <a:r>
              <a:rPr lang="sv-SE" sz="1300" b="1">
                <a:solidFill>
                  <a:srgbClr val="00444C"/>
                </a:solidFill>
              </a:rPr>
              <a:t>Integrerade mottagningar</a:t>
            </a:r>
          </a:p>
          <a:p>
            <a:pPr marL="0" indent="0">
              <a:buNone/>
            </a:pPr>
            <a:r>
              <a:rPr lang="sv-SE" sz="1100">
                <a:solidFill>
                  <a:srgbClr val="404040"/>
                </a:solidFill>
              </a:rPr>
              <a:t>Integrerade mottagningar och gemensamma verksamhetsformer utreds och testas.</a:t>
            </a:r>
          </a:p>
        </p:txBody>
      </p:sp>
      <p:sp>
        <p:nvSpPr>
          <p:cNvPr id="115" name="Card 6"/>
          <p:cNvSpPr/>
          <p:nvPr/>
        </p:nvSpPr>
        <p:spPr>
          <a:xfrm>
            <a:off x="8064500" y="4470400"/>
            <a:ext cx="3556000" cy="1397000"/>
          </a:xfrm>
          <a:prstGeom prst="roundRect">
            <a:avLst>
              <a:gd name="adj" fmla="val 6000"/>
            </a:avLst>
          </a:prstGeom>
          <a:solidFill>
            <a:srgbClr val="F4F7F8"/>
          </a:solidFill>
          <a:ln w="0">
            <a:noFill/>
          </a:ln>
        </p:spPr>
        <p:txBody>
          <a:bodyPr wrap="square" lIns="0" tIns="0" rIns="0" bIns="0" anchor="t"/>
          <a:lstStyle/>
          <a:p>
            <a:pPr marL="0" indent="0">
              <a:buNone/>
            </a:pPr>
            <a:endParaRPr lang="sv-SE"/>
          </a:p>
        </p:txBody>
      </p:sp>
      <p:sp>
        <p:nvSpPr>
          <p:cNvPr id="116" name="Banner 6"/>
          <p:cNvSpPr/>
          <p:nvPr/>
        </p:nvSpPr>
        <p:spPr>
          <a:xfrm>
            <a:off x="8064500" y="4470400"/>
            <a:ext cx="3556000" cy="63500"/>
          </a:xfrm>
          <a:prstGeom prst="rect">
            <a:avLst/>
          </a:prstGeom>
          <a:solidFill>
            <a:srgbClr val="00444C"/>
          </a:solidFill>
          <a:ln w="0">
            <a:noFill/>
          </a:ln>
        </p:spPr>
        <p:txBody>
          <a:bodyPr/>
          <a:lstStyle/>
          <a:p>
            <a:endParaRPr/>
          </a:p>
        </p:txBody>
      </p:sp>
      <p:sp>
        <p:nvSpPr>
          <p:cNvPr id="117" name="CardText 6"/>
          <p:cNvSpPr txBox="1"/>
          <p:nvPr/>
        </p:nvSpPr>
        <p:spPr>
          <a:xfrm>
            <a:off x="8242300" y="4648200"/>
            <a:ext cx="2452204" cy="1308100"/>
          </a:xfrm>
          <a:prstGeom prst="rect">
            <a:avLst/>
          </a:prstGeom>
          <a:noFill/>
        </p:spPr>
        <p:txBody>
          <a:bodyPr wrap="square" lIns="0" tIns="0" rIns="0" bIns="0" anchor="t">
            <a:normAutofit/>
          </a:bodyPr>
          <a:lstStyle/>
          <a:p>
            <a:pPr marL="0" indent="0">
              <a:buNone/>
            </a:pPr>
            <a:r>
              <a:rPr lang="sv-SE" sz="1300" b="1">
                <a:solidFill>
                  <a:srgbClr val="00444C"/>
                </a:solidFill>
              </a:rPr>
              <a:t>Involvering</a:t>
            </a:r>
          </a:p>
          <a:p>
            <a:pPr marL="0" indent="0">
              <a:buNone/>
            </a:pPr>
            <a:r>
              <a:rPr lang="sv-SE" sz="1100">
                <a:solidFill>
                  <a:srgbClr val="404040"/>
                </a:solidFill>
              </a:rPr>
              <a:t>Brukare, medarbetare och chefer kommer att involveras i omställningsarbetet.</a:t>
            </a:r>
          </a:p>
        </p:txBody>
      </p:sp>
      <p:pic>
        <p:nvPicPr>
          <p:cNvPr id="118" name="Graphic 118" descr="Projektorganisation"/>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3289300" y="3124200"/>
            <a:ext cx="533400" cy="533400"/>
          </a:xfrm>
          <a:prstGeom prst="rect">
            <a:avLst/>
          </a:prstGeom>
        </p:spPr>
      </p:pic>
      <p:pic>
        <p:nvPicPr>
          <p:cNvPr id="119" name="Graphic 119" descr="Projektplan"/>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035800" y="3244850"/>
            <a:ext cx="533400" cy="533400"/>
          </a:xfrm>
          <a:prstGeom prst="rect">
            <a:avLst/>
          </a:prstGeom>
        </p:spPr>
      </p:pic>
      <p:pic>
        <p:nvPicPr>
          <p:cNvPr id="120" name="Graphic 120" descr="Vård- och stödprocesse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998200" y="3162300"/>
            <a:ext cx="533400" cy="533400"/>
          </a:xfrm>
          <a:prstGeom prst="rect">
            <a:avLst/>
          </a:prstGeom>
        </p:spPr>
      </p:pic>
      <p:pic>
        <p:nvPicPr>
          <p:cNvPr id="121" name="Graphic 121" descr="Knäckfrågo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219950" y="4686300"/>
            <a:ext cx="533400" cy="533400"/>
          </a:xfrm>
          <a:prstGeom prst="rect">
            <a:avLst/>
          </a:prstGeom>
        </p:spPr>
      </p:pic>
      <p:pic>
        <p:nvPicPr>
          <p:cNvPr id="123" name="Graphic 123" descr="Involveri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782300" y="4648200"/>
            <a:ext cx="533400" cy="533400"/>
          </a:xfrm>
          <a:prstGeom prst="rect">
            <a:avLst/>
          </a:prstGeom>
        </p:spPr>
      </p:pic>
      <p:pic>
        <p:nvPicPr>
          <p:cNvPr id="124" name="Graphic 124" descr="Knäckfrågo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3289300" y="4648200"/>
            <a:ext cx="533400" cy="533400"/>
          </a:xfrm>
          <a:prstGeom prst="rect">
            <a:avLst/>
          </a:prstGeom>
        </p:spPr>
      </p:pic>
    </p:spTree>
    <p:extLst>
      <p:ext uri="{BB962C8B-B14F-4D97-AF65-F5344CB8AC3E}">
        <p14:creationId xmlns:p14="http://schemas.microsoft.com/office/powerpoint/2010/main" val="23353900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EB912679-9A6A-D785-83B4-3F965F0858CB}"/>
              </a:ext>
            </a:extLst>
          </p:cNvPr>
          <p:cNvSpPr>
            <a:spLocks noGrp="1"/>
          </p:cNvSpPr>
          <p:nvPr>
            <p:ph type="title"/>
          </p:nvPr>
        </p:nvSpPr>
        <p:spPr/>
        <p:txBody>
          <a:bodyPr/>
          <a:lstStyle/>
          <a:p>
            <a:r>
              <a:rPr lang="sv-SE"/>
              <a:t>Länsövergripande projektstyrgrupp samsjuklighet</a:t>
            </a:r>
          </a:p>
        </p:txBody>
      </p:sp>
      <p:sp>
        <p:nvSpPr>
          <p:cNvPr id="3" name="Platshållare för innehåll 2">
            <a:extLst>
              <a:ext uri="{FF2B5EF4-FFF2-40B4-BE49-F238E27FC236}">
                <a16:creationId xmlns:a16="http://schemas.microsoft.com/office/drawing/2014/main" id="{02D88FFC-DAB2-9A76-506D-E8A0595B4C4F}"/>
              </a:ext>
            </a:extLst>
          </p:cNvPr>
          <p:cNvSpPr>
            <a:spLocks noGrp="1"/>
          </p:cNvSpPr>
          <p:nvPr>
            <p:ph sz="half" idx="1"/>
          </p:nvPr>
        </p:nvSpPr>
        <p:spPr>
          <a:xfrm>
            <a:off x="838200" y="1828800"/>
            <a:ext cx="5181600" cy="457200"/>
          </a:xfrm>
        </p:spPr>
        <p:txBody>
          <a:bodyPr vert="horz" lIns="91440" tIns="45720" rIns="91440" bIns="45720" rtlCol="0" anchor="t">
            <a:noAutofit/>
          </a:bodyPr>
          <a:lstStyle/>
          <a:p>
            <a:pPr marL="0" indent="0">
              <a:buNone/>
            </a:pPr>
            <a:r>
              <a:rPr lang="sv-SE" sz="1500" b="1">
                <a:solidFill>
                  <a:srgbClr val="00444C"/>
                </a:solidFill>
              </a:rPr>
              <a:t>Representanter i projektstyrgruppen från kommunerna i länet:</a:t>
            </a:r>
          </a:p>
        </p:txBody>
      </p:sp>
      <p:sp>
        <p:nvSpPr>
          <p:cNvPr id="4" name="Platshållare för innehåll 3">
            <a:extLst>
              <a:ext uri="{FF2B5EF4-FFF2-40B4-BE49-F238E27FC236}">
                <a16:creationId xmlns:a16="http://schemas.microsoft.com/office/drawing/2014/main" id="{35C79D1A-466C-DE2E-22BD-CE06B1BE0959}"/>
              </a:ext>
            </a:extLst>
          </p:cNvPr>
          <p:cNvSpPr>
            <a:spLocks noGrp="1"/>
          </p:cNvSpPr>
          <p:nvPr>
            <p:ph sz="half" idx="2"/>
          </p:nvPr>
        </p:nvSpPr>
        <p:spPr>
          <a:xfrm>
            <a:off x="6172200" y="1828800"/>
            <a:ext cx="5181600" cy="457200"/>
          </a:xfrm>
        </p:spPr>
        <p:txBody>
          <a:bodyPr vert="horz" lIns="91440" tIns="45720" rIns="91440" bIns="45720" rtlCol="0" anchor="t">
            <a:noAutofit/>
          </a:bodyPr>
          <a:lstStyle/>
          <a:p>
            <a:pPr marL="0" indent="0">
              <a:buNone/>
            </a:pPr>
            <a:r>
              <a:rPr lang="sv-SE" sz="1500" b="1">
                <a:solidFill>
                  <a:srgbClr val="00444C"/>
                </a:solidFill>
              </a:rPr>
              <a:t>Representanter i proejktstyrgruppen från Region Stockholm:</a:t>
            </a:r>
          </a:p>
        </p:txBody>
      </p:sp>
      <p:sp>
        <p:nvSpPr>
          <p:cNvPr id="5" name="Rektangel: rundade hörn 4">
            <a:extLst>
              <a:ext uri="{FF2B5EF4-FFF2-40B4-BE49-F238E27FC236}">
                <a16:creationId xmlns:a16="http://schemas.microsoft.com/office/drawing/2014/main" id="{16611AEA-B93F-2B31-3328-E2E2243841F9}"/>
              </a:ext>
            </a:extLst>
          </p:cNvPr>
          <p:cNvSpPr/>
          <p:nvPr/>
        </p:nvSpPr>
        <p:spPr>
          <a:xfrm>
            <a:off x="457200" y="4927600"/>
            <a:ext cx="11277600" cy="1041400"/>
          </a:xfrm>
          <a:prstGeom prst="roundRect">
            <a:avLst/>
          </a:prstGeom>
          <a:solidFill>
            <a:schemeClr val="tx2"/>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a:ln>
                  <a:noFill/>
                </a:ln>
                <a:solidFill>
                  <a:prstClr val="white"/>
                </a:solidFill>
                <a:effectLst/>
                <a:uLnTx/>
                <a:uFillTx/>
                <a:latin typeface="Arial"/>
                <a:ea typeface="+mn-ea"/>
                <a:cs typeface="+mn-cs"/>
              </a:rPr>
              <a:t>Länsövergripande projektorganisation skapas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a:ln>
                  <a:noFill/>
                </a:ln>
                <a:solidFill>
                  <a:prstClr val="white"/>
                </a:solidFill>
                <a:effectLst/>
                <a:uLnTx/>
                <a:uFillTx/>
                <a:latin typeface="Arial"/>
                <a:ea typeface="+mn-ea"/>
                <a:cs typeface="+mn-cs"/>
              </a:rPr>
              <a:t>Storsthlm och HSF ansvarar för projektledning, planering och resurssättning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sv-SE" sz="1800" b="0" i="0" u="none" strike="noStrike" kern="1200" cap="none" spc="0" normalizeH="0" baseline="0" noProof="0">
                <a:ln>
                  <a:noFill/>
                </a:ln>
                <a:solidFill>
                  <a:prstClr val="white"/>
                </a:solidFill>
                <a:effectLst/>
                <a:uLnTx/>
                <a:uFillTx/>
                <a:latin typeface="Arial"/>
                <a:ea typeface="+mn-ea"/>
                <a:cs typeface="+mn-cs"/>
              </a:rPr>
              <a:t>Två projektledare (Fredrik Eliasson, Storsthlm och </a:t>
            </a:r>
            <a:r>
              <a:rPr kumimoji="0" lang="sv-SE" sz="1800" b="0" i="0" u="none" strike="noStrike" kern="1200" cap="none" spc="0" normalizeH="0" baseline="0" noProof="0" err="1">
                <a:ln>
                  <a:noFill/>
                </a:ln>
                <a:solidFill>
                  <a:prstClr val="white"/>
                </a:solidFill>
                <a:effectLst/>
                <a:uLnTx/>
                <a:uFillTx/>
                <a:latin typeface="Arial"/>
                <a:ea typeface="+mn-lt"/>
                <a:cs typeface="Arial"/>
              </a:rPr>
              <a:t>Sigrún</a:t>
            </a:r>
            <a:r>
              <a:rPr kumimoji="0" lang="sv-SE" sz="1800" b="0" i="0" u="none" strike="noStrike" kern="1200" cap="none" spc="0" normalizeH="0" baseline="0" noProof="0">
                <a:ln>
                  <a:noFill/>
                </a:ln>
                <a:solidFill>
                  <a:prstClr val="white"/>
                </a:solidFill>
                <a:effectLst/>
                <a:uLnTx/>
                <a:uFillTx/>
                <a:latin typeface="Arial"/>
                <a:ea typeface="+mn-lt"/>
                <a:cs typeface="Arial"/>
              </a:rPr>
              <a:t> </a:t>
            </a:r>
            <a:r>
              <a:rPr kumimoji="0" lang="sv-SE" sz="1800" b="0" i="0" u="none" strike="noStrike" kern="1200" cap="none" spc="0" normalizeH="0" baseline="0" noProof="0" err="1">
                <a:ln>
                  <a:noFill/>
                </a:ln>
                <a:solidFill>
                  <a:prstClr val="white"/>
                </a:solidFill>
                <a:effectLst/>
                <a:uLnTx/>
                <a:uFillTx/>
                <a:latin typeface="Arial"/>
                <a:ea typeface="+mn-lt"/>
                <a:cs typeface="Arial"/>
              </a:rPr>
              <a:t>Andersdóttir</a:t>
            </a:r>
            <a:r>
              <a:rPr kumimoji="0" lang="sv-SE" sz="1800" b="0" i="0" u="none" strike="noStrike" kern="1200" cap="none" spc="0" normalizeH="0" baseline="0" noProof="0">
                <a:ln>
                  <a:noFill/>
                </a:ln>
                <a:solidFill>
                  <a:prstClr val="white"/>
                </a:solidFill>
                <a:effectLst/>
                <a:uLnTx/>
                <a:uFillTx/>
                <a:latin typeface="Arial"/>
                <a:ea typeface="+mn-ea"/>
                <a:cs typeface="+mn-cs"/>
              </a:rPr>
              <a:t>, HSF).</a:t>
            </a:r>
            <a:endParaRPr kumimoji="0" lang="sv-SE" sz="1800" b="0" i="0" u="none" strike="noStrike" kern="1200" cap="none" spc="0" normalizeH="0" baseline="0" noProof="0">
              <a:ln>
                <a:noFill/>
              </a:ln>
              <a:solidFill>
                <a:prstClr val="white"/>
              </a:solidFill>
              <a:effectLst/>
              <a:uLnTx/>
              <a:uFillTx/>
              <a:latin typeface="Arial"/>
              <a:ea typeface="+mn-ea"/>
              <a:cs typeface="Arial"/>
            </a:endParaRPr>
          </a:p>
        </p:txBody>
      </p:sp>
      <p:sp>
        <p:nvSpPr>
          <p:cNvPr id="300" name="PCard"/>
          <p:cNvSpPr/>
          <p:nvPr/>
        </p:nvSpPr>
        <p:spPr>
          <a:xfrm>
            <a:off x="838200" y="2387600"/>
            <a:ext cx="5181600" cy="419100"/>
          </a:xfrm>
          <a:prstGeom prst="rect">
            <a:avLst/>
          </a:prstGeom>
          <a:solidFill>
            <a:srgbClr val="F4F7F8"/>
          </a:solidFill>
          <a:ln w="0">
            <a:noFill/>
          </a:ln>
        </p:spPr>
        <p:txBody>
          <a:bodyPr/>
          <a:lstStyle/>
          <a:p>
            <a:endParaRPr/>
          </a:p>
        </p:txBody>
      </p:sp>
      <p:sp>
        <p:nvSpPr>
          <p:cNvPr id="301" name="PStripe"/>
          <p:cNvSpPr/>
          <p:nvPr/>
        </p:nvSpPr>
        <p:spPr>
          <a:xfrm>
            <a:off x="838200" y="2387600"/>
            <a:ext cx="50800" cy="419100"/>
          </a:xfrm>
          <a:prstGeom prst="rect">
            <a:avLst/>
          </a:prstGeom>
          <a:solidFill>
            <a:srgbClr val="007788"/>
          </a:solidFill>
          <a:ln w="0">
            <a:noFill/>
          </a:ln>
        </p:spPr>
        <p:txBody>
          <a:bodyPr/>
          <a:lstStyle/>
          <a:p>
            <a:endParaRPr/>
          </a:p>
        </p:txBody>
      </p:sp>
      <p:sp>
        <p:nvSpPr>
          <p:cNvPr id="302" name="PTx"/>
          <p:cNvSpPr txBox="1"/>
          <p:nvPr/>
        </p:nvSpPr>
        <p:spPr>
          <a:xfrm>
            <a:off x="990600" y="2438400"/>
            <a:ext cx="4978400" cy="317500"/>
          </a:xfrm>
          <a:prstGeom prst="rect">
            <a:avLst/>
          </a:prstGeom>
          <a:noFill/>
        </p:spPr>
        <p:txBody>
          <a:bodyPr wrap="square" lIns="0" tIns="0" rIns="0" bIns="0" anchor="ctr">
            <a:normAutofit/>
          </a:bodyPr>
          <a:lstStyle/>
          <a:p>
            <a:pPr marL="0" indent="0">
              <a:buNone/>
            </a:pPr>
            <a:r>
              <a:rPr lang="sv-SE" sz="1100" b="1">
                <a:solidFill>
                  <a:srgbClr val="00444C"/>
                </a:solidFill>
              </a:rPr>
              <a:t>David Gyllenstråle</a:t>
            </a:r>
          </a:p>
          <a:p>
            <a:pPr marL="0" indent="0">
              <a:buNone/>
            </a:pPr>
            <a:r>
              <a:rPr lang="sv-SE" sz="900">
                <a:solidFill>
                  <a:srgbClr val="555555"/>
                </a:solidFill>
              </a:rPr>
              <a:t>Socialdirektör Järfälla kommun • Nordväst</a:t>
            </a:r>
          </a:p>
        </p:txBody>
      </p:sp>
      <p:sp>
        <p:nvSpPr>
          <p:cNvPr id="303" name="PCard"/>
          <p:cNvSpPr/>
          <p:nvPr/>
        </p:nvSpPr>
        <p:spPr>
          <a:xfrm>
            <a:off x="838200" y="2857500"/>
            <a:ext cx="5181600" cy="419100"/>
          </a:xfrm>
          <a:prstGeom prst="rect">
            <a:avLst/>
          </a:prstGeom>
          <a:solidFill>
            <a:srgbClr val="F4F7F8"/>
          </a:solidFill>
          <a:ln w="0">
            <a:noFill/>
          </a:ln>
        </p:spPr>
        <p:txBody>
          <a:bodyPr/>
          <a:lstStyle/>
          <a:p>
            <a:endParaRPr/>
          </a:p>
        </p:txBody>
      </p:sp>
      <p:sp>
        <p:nvSpPr>
          <p:cNvPr id="304" name="PStripe"/>
          <p:cNvSpPr/>
          <p:nvPr/>
        </p:nvSpPr>
        <p:spPr>
          <a:xfrm>
            <a:off x="838200" y="2857500"/>
            <a:ext cx="50800" cy="419100"/>
          </a:xfrm>
          <a:prstGeom prst="rect">
            <a:avLst/>
          </a:prstGeom>
          <a:solidFill>
            <a:srgbClr val="007788"/>
          </a:solidFill>
          <a:ln w="0">
            <a:noFill/>
          </a:ln>
        </p:spPr>
        <p:txBody>
          <a:bodyPr/>
          <a:lstStyle/>
          <a:p>
            <a:endParaRPr/>
          </a:p>
        </p:txBody>
      </p:sp>
      <p:sp>
        <p:nvSpPr>
          <p:cNvPr id="305" name="PTx"/>
          <p:cNvSpPr txBox="1"/>
          <p:nvPr/>
        </p:nvSpPr>
        <p:spPr>
          <a:xfrm>
            <a:off x="990600" y="2908300"/>
            <a:ext cx="4978400" cy="317500"/>
          </a:xfrm>
          <a:prstGeom prst="rect">
            <a:avLst/>
          </a:prstGeom>
          <a:noFill/>
        </p:spPr>
        <p:txBody>
          <a:bodyPr wrap="square" lIns="0" tIns="0" rIns="0" bIns="0" anchor="ctr">
            <a:normAutofit/>
          </a:bodyPr>
          <a:lstStyle/>
          <a:p>
            <a:pPr marL="0" indent="0">
              <a:buNone/>
            </a:pPr>
            <a:r>
              <a:rPr lang="sv-SE" sz="1100" b="1">
                <a:solidFill>
                  <a:srgbClr val="00444C"/>
                </a:solidFill>
              </a:rPr>
              <a:t>Mona Bakhshi Poor</a:t>
            </a:r>
          </a:p>
          <a:p>
            <a:pPr marL="0" indent="0">
              <a:buNone/>
            </a:pPr>
            <a:r>
              <a:rPr lang="sv-SE" sz="900">
                <a:solidFill>
                  <a:srgbClr val="555555"/>
                </a:solidFill>
              </a:rPr>
              <a:t>Socialdirektör Österåkers kommun • Nordost</a:t>
            </a:r>
          </a:p>
        </p:txBody>
      </p:sp>
      <p:sp>
        <p:nvSpPr>
          <p:cNvPr id="306" name="PCard"/>
          <p:cNvSpPr/>
          <p:nvPr/>
        </p:nvSpPr>
        <p:spPr>
          <a:xfrm>
            <a:off x="838200" y="3327400"/>
            <a:ext cx="5181600" cy="419100"/>
          </a:xfrm>
          <a:prstGeom prst="rect">
            <a:avLst/>
          </a:prstGeom>
          <a:solidFill>
            <a:srgbClr val="F4F7F8"/>
          </a:solidFill>
          <a:ln w="0">
            <a:noFill/>
          </a:ln>
        </p:spPr>
        <p:txBody>
          <a:bodyPr/>
          <a:lstStyle/>
          <a:p>
            <a:endParaRPr/>
          </a:p>
        </p:txBody>
      </p:sp>
      <p:sp>
        <p:nvSpPr>
          <p:cNvPr id="307" name="PStripe"/>
          <p:cNvSpPr/>
          <p:nvPr/>
        </p:nvSpPr>
        <p:spPr>
          <a:xfrm>
            <a:off x="838200" y="3327400"/>
            <a:ext cx="50800" cy="419100"/>
          </a:xfrm>
          <a:prstGeom prst="rect">
            <a:avLst/>
          </a:prstGeom>
          <a:solidFill>
            <a:srgbClr val="007788"/>
          </a:solidFill>
          <a:ln w="0">
            <a:noFill/>
          </a:ln>
        </p:spPr>
        <p:txBody>
          <a:bodyPr/>
          <a:lstStyle/>
          <a:p>
            <a:endParaRPr/>
          </a:p>
        </p:txBody>
      </p:sp>
      <p:sp>
        <p:nvSpPr>
          <p:cNvPr id="308" name="PTx"/>
          <p:cNvSpPr txBox="1"/>
          <p:nvPr/>
        </p:nvSpPr>
        <p:spPr>
          <a:xfrm>
            <a:off x="990600" y="3378200"/>
            <a:ext cx="4978400" cy="317500"/>
          </a:xfrm>
          <a:prstGeom prst="rect">
            <a:avLst/>
          </a:prstGeom>
          <a:noFill/>
        </p:spPr>
        <p:txBody>
          <a:bodyPr wrap="square" lIns="0" tIns="0" rIns="0" bIns="0" anchor="ctr">
            <a:normAutofit/>
          </a:bodyPr>
          <a:lstStyle/>
          <a:p>
            <a:pPr marL="0" indent="0">
              <a:buNone/>
            </a:pPr>
            <a:r>
              <a:rPr lang="sv-SE" sz="1100" b="1">
                <a:solidFill>
                  <a:srgbClr val="00444C"/>
                </a:solidFill>
              </a:rPr>
              <a:t>Katarina Lindström</a:t>
            </a:r>
          </a:p>
          <a:p>
            <a:pPr marL="0" indent="0">
              <a:buNone/>
            </a:pPr>
            <a:r>
              <a:rPr lang="sv-SE" sz="900">
                <a:solidFill>
                  <a:srgbClr val="555555"/>
                </a:solidFill>
              </a:rPr>
              <a:t>Tf. socialdirektör Botkyrka kommun • Södertörn</a:t>
            </a:r>
          </a:p>
        </p:txBody>
      </p:sp>
      <p:sp>
        <p:nvSpPr>
          <p:cNvPr id="309" name="PCard"/>
          <p:cNvSpPr/>
          <p:nvPr/>
        </p:nvSpPr>
        <p:spPr>
          <a:xfrm>
            <a:off x="838200" y="3797300"/>
            <a:ext cx="5181600" cy="419100"/>
          </a:xfrm>
          <a:prstGeom prst="rect">
            <a:avLst/>
          </a:prstGeom>
          <a:solidFill>
            <a:srgbClr val="F4F7F8"/>
          </a:solidFill>
          <a:ln w="0">
            <a:noFill/>
          </a:ln>
        </p:spPr>
        <p:txBody>
          <a:bodyPr/>
          <a:lstStyle/>
          <a:p>
            <a:endParaRPr/>
          </a:p>
        </p:txBody>
      </p:sp>
      <p:sp>
        <p:nvSpPr>
          <p:cNvPr id="310" name="PStripe"/>
          <p:cNvSpPr/>
          <p:nvPr/>
        </p:nvSpPr>
        <p:spPr>
          <a:xfrm>
            <a:off x="838200" y="3797300"/>
            <a:ext cx="50800" cy="419100"/>
          </a:xfrm>
          <a:prstGeom prst="rect">
            <a:avLst/>
          </a:prstGeom>
          <a:solidFill>
            <a:srgbClr val="007788"/>
          </a:solidFill>
          <a:ln w="0">
            <a:noFill/>
          </a:ln>
        </p:spPr>
        <p:txBody>
          <a:bodyPr/>
          <a:lstStyle/>
          <a:p>
            <a:endParaRPr/>
          </a:p>
        </p:txBody>
      </p:sp>
      <p:sp>
        <p:nvSpPr>
          <p:cNvPr id="311" name="PTx"/>
          <p:cNvSpPr txBox="1"/>
          <p:nvPr/>
        </p:nvSpPr>
        <p:spPr>
          <a:xfrm>
            <a:off x="990600" y="3848100"/>
            <a:ext cx="4978400" cy="317500"/>
          </a:xfrm>
          <a:prstGeom prst="rect">
            <a:avLst/>
          </a:prstGeom>
          <a:noFill/>
        </p:spPr>
        <p:txBody>
          <a:bodyPr wrap="square" lIns="0" tIns="0" rIns="0" bIns="0" anchor="ctr">
            <a:normAutofit/>
          </a:bodyPr>
          <a:lstStyle/>
          <a:p>
            <a:pPr marL="0" indent="0">
              <a:buNone/>
            </a:pPr>
            <a:r>
              <a:rPr lang="sv-SE" sz="1100" b="1">
                <a:solidFill>
                  <a:srgbClr val="00444C"/>
                </a:solidFill>
              </a:rPr>
              <a:t>Lina Blombergsson</a:t>
            </a:r>
          </a:p>
          <a:p>
            <a:r>
              <a:rPr lang="sv-SE" sz="900">
                <a:solidFill>
                  <a:srgbClr val="555555"/>
                </a:solidFill>
              </a:rPr>
              <a:t>Avdelningschef strategi och utveckling, Socialförvaltningen • Stockholms stad</a:t>
            </a:r>
          </a:p>
        </p:txBody>
      </p:sp>
      <p:sp>
        <p:nvSpPr>
          <p:cNvPr id="312" name="PCard"/>
          <p:cNvSpPr/>
          <p:nvPr/>
        </p:nvSpPr>
        <p:spPr>
          <a:xfrm>
            <a:off x="838200" y="4267200"/>
            <a:ext cx="5181600" cy="419100"/>
          </a:xfrm>
          <a:prstGeom prst="rect">
            <a:avLst/>
          </a:prstGeom>
          <a:solidFill>
            <a:srgbClr val="F4F7F8"/>
          </a:solidFill>
          <a:ln w="0">
            <a:noFill/>
          </a:ln>
        </p:spPr>
        <p:txBody>
          <a:bodyPr/>
          <a:lstStyle/>
          <a:p>
            <a:endParaRPr/>
          </a:p>
        </p:txBody>
      </p:sp>
      <p:sp>
        <p:nvSpPr>
          <p:cNvPr id="313" name="PStripe"/>
          <p:cNvSpPr/>
          <p:nvPr/>
        </p:nvSpPr>
        <p:spPr>
          <a:xfrm>
            <a:off x="838200" y="4267200"/>
            <a:ext cx="50800" cy="419100"/>
          </a:xfrm>
          <a:prstGeom prst="rect">
            <a:avLst/>
          </a:prstGeom>
          <a:solidFill>
            <a:srgbClr val="007788"/>
          </a:solidFill>
          <a:ln w="0">
            <a:noFill/>
          </a:ln>
        </p:spPr>
        <p:txBody>
          <a:bodyPr/>
          <a:lstStyle/>
          <a:p>
            <a:endParaRPr/>
          </a:p>
        </p:txBody>
      </p:sp>
      <p:sp>
        <p:nvSpPr>
          <p:cNvPr id="314" name="PTx"/>
          <p:cNvSpPr txBox="1"/>
          <p:nvPr/>
        </p:nvSpPr>
        <p:spPr>
          <a:xfrm>
            <a:off x="990600" y="4318000"/>
            <a:ext cx="4978400" cy="317500"/>
          </a:xfrm>
          <a:prstGeom prst="rect">
            <a:avLst/>
          </a:prstGeom>
          <a:noFill/>
        </p:spPr>
        <p:txBody>
          <a:bodyPr wrap="square" lIns="0" tIns="0" rIns="0" bIns="0" anchor="ctr">
            <a:normAutofit/>
          </a:bodyPr>
          <a:lstStyle/>
          <a:p>
            <a:pPr marL="0" indent="0">
              <a:buNone/>
            </a:pPr>
            <a:r>
              <a:rPr lang="sv-SE" sz="1100" b="1">
                <a:solidFill>
                  <a:srgbClr val="00444C"/>
                </a:solidFill>
              </a:rPr>
              <a:t>Peter Vesterholm</a:t>
            </a:r>
          </a:p>
          <a:p>
            <a:pPr marL="0" indent="0">
              <a:buNone/>
            </a:pPr>
            <a:r>
              <a:rPr lang="sv-SE" sz="900">
                <a:solidFill>
                  <a:srgbClr val="555555"/>
                </a:solidFill>
              </a:rPr>
              <a:t>Verksamhetschef Vård- och socialtjänstutveckling • Storsthlm</a:t>
            </a:r>
          </a:p>
        </p:txBody>
      </p:sp>
      <p:sp>
        <p:nvSpPr>
          <p:cNvPr id="315" name="PCard"/>
          <p:cNvSpPr/>
          <p:nvPr/>
        </p:nvSpPr>
        <p:spPr>
          <a:xfrm>
            <a:off x="6172200" y="2387600"/>
            <a:ext cx="5181600" cy="635000"/>
          </a:xfrm>
          <a:prstGeom prst="rect">
            <a:avLst/>
          </a:prstGeom>
          <a:solidFill>
            <a:srgbClr val="F4F7F8"/>
          </a:solidFill>
          <a:ln w="0">
            <a:noFill/>
          </a:ln>
        </p:spPr>
        <p:txBody>
          <a:bodyPr/>
          <a:lstStyle/>
          <a:p>
            <a:endParaRPr/>
          </a:p>
        </p:txBody>
      </p:sp>
      <p:sp>
        <p:nvSpPr>
          <p:cNvPr id="316" name="PStripe"/>
          <p:cNvSpPr/>
          <p:nvPr/>
        </p:nvSpPr>
        <p:spPr>
          <a:xfrm>
            <a:off x="6172200" y="2387600"/>
            <a:ext cx="50800" cy="635000"/>
          </a:xfrm>
          <a:prstGeom prst="rect">
            <a:avLst/>
          </a:prstGeom>
          <a:solidFill>
            <a:srgbClr val="987D8A"/>
          </a:solidFill>
          <a:ln w="0">
            <a:noFill/>
          </a:ln>
        </p:spPr>
        <p:txBody>
          <a:bodyPr/>
          <a:lstStyle/>
          <a:p>
            <a:endParaRPr/>
          </a:p>
        </p:txBody>
      </p:sp>
      <p:sp>
        <p:nvSpPr>
          <p:cNvPr id="317" name="PTx"/>
          <p:cNvSpPr txBox="1"/>
          <p:nvPr/>
        </p:nvSpPr>
        <p:spPr>
          <a:xfrm>
            <a:off x="6324600" y="2438400"/>
            <a:ext cx="4978400" cy="533400"/>
          </a:xfrm>
          <a:prstGeom prst="rect">
            <a:avLst/>
          </a:prstGeom>
          <a:noFill/>
        </p:spPr>
        <p:txBody>
          <a:bodyPr wrap="square" lIns="0" tIns="0" rIns="0" bIns="0" anchor="ctr">
            <a:normAutofit/>
          </a:bodyPr>
          <a:lstStyle/>
          <a:p>
            <a:pPr marL="0" indent="0">
              <a:buNone/>
            </a:pPr>
            <a:r>
              <a:rPr lang="sv-SE" sz="1100" b="1">
                <a:solidFill>
                  <a:srgbClr val="00444C"/>
                </a:solidFill>
              </a:rPr>
              <a:t>Kaj Forslund</a:t>
            </a:r>
          </a:p>
          <a:p>
            <a:pPr marL="0" indent="0">
              <a:buNone/>
            </a:pPr>
            <a:r>
              <a:rPr lang="sv-SE" sz="900">
                <a:solidFill>
                  <a:srgbClr val="555555"/>
                </a:solidFill>
              </a:rPr>
              <a:t>Bitr. Verksamhetsområdeschef, Verksamhetsområde Psykiatri • Stockholms läns sjukvårdsområde</a:t>
            </a:r>
          </a:p>
        </p:txBody>
      </p:sp>
      <p:sp>
        <p:nvSpPr>
          <p:cNvPr id="318" name="PCard"/>
          <p:cNvSpPr/>
          <p:nvPr/>
        </p:nvSpPr>
        <p:spPr>
          <a:xfrm>
            <a:off x="6172200" y="3124200"/>
            <a:ext cx="5181600" cy="635000"/>
          </a:xfrm>
          <a:prstGeom prst="rect">
            <a:avLst/>
          </a:prstGeom>
          <a:solidFill>
            <a:srgbClr val="F4F7F8"/>
          </a:solidFill>
          <a:ln w="0">
            <a:noFill/>
          </a:ln>
        </p:spPr>
        <p:txBody>
          <a:bodyPr/>
          <a:lstStyle/>
          <a:p>
            <a:endParaRPr/>
          </a:p>
        </p:txBody>
      </p:sp>
      <p:sp>
        <p:nvSpPr>
          <p:cNvPr id="319" name="PStripe"/>
          <p:cNvSpPr/>
          <p:nvPr/>
        </p:nvSpPr>
        <p:spPr>
          <a:xfrm>
            <a:off x="6172200" y="3124200"/>
            <a:ext cx="50800" cy="635000"/>
          </a:xfrm>
          <a:prstGeom prst="rect">
            <a:avLst/>
          </a:prstGeom>
          <a:solidFill>
            <a:srgbClr val="987D8A"/>
          </a:solidFill>
          <a:ln w="0">
            <a:noFill/>
          </a:ln>
        </p:spPr>
        <p:txBody>
          <a:bodyPr/>
          <a:lstStyle/>
          <a:p>
            <a:endParaRPr/>
          </a:p>
        </p:txBody>
      </p:sp>
      <p:sp>
        <p:nvSpPr>
          <p:cNvPr id="320" name="PTx"/>
          <p:cNvSpPr txBox="1"/>
          <p:nvPr/>
        </p:nvSpPr>
        <p:spPr>
          <a:xfrm>
            <a:off x="6324600" y="3175000"/>
            <a:ext cx="4978400" cy="533400"/>
          </a:xfrm>
          <a:prstGeom prst="rect">
            <a:avLst/>
          </a:prstGeom>
          <a:noFill/>
        </p:spPr>
        <p:txBody>
          <a:bodyPr wrap="square" lIns="0" tIns="0" rIns="0" bIns="0" anchor="ctr">
            <a:normAutofit/>
          </a:bodyPr>
          <a:lstStyle/>
          <a:p>
            <a:pPr marL="0" indent="0">
              <a:buNone/>
            </a:pPr>
            <a:r>
              <a:rPr lang="sv-SE" sz="1100" b="1">
                <a:solidFill>
                  <a:srgbClr val="00444C"/>
                </a:solidFill>
              </a:rPr>
              <a:t>Johan Franck</a:t>
            </a:r>
          </a:p>
          <a:p>
            <a:r>
              <a:rPr lang="sv-SE" sz="900">
                <a:solidFill>
                  <a:srgbClr val="555555"/>
                </a:solidFill>
              </a:rPr>
              <a:t>Chef för Beroendecentrum Stockholm, Verksamhetsområde Psykiatri • Stockholms läns sjukvårdsområde</a:t>
            </a:r>
          </a:p>
        </p:txBody>
      </p:sp>
      <p:sp>
        <p:nvSpPr>
          <p:cNvPr id="321" name="PCard"/>
          <p:cNvSpPr/>
          <p:nvPr/>
        </p:nvSpPr>
        <p:spPr>
          <a:xfrm>
            <a:off x="6172200" y="3860800"/>
            <a:ext cx="5181600" cy="635000"/>
          </a:xfrm>
          <a:prstGeom prst="rect">
            <a:avLst/>
          </a:prstGeom>
          <a:solidFill>
            <a:srgbClr val="F4F7F8"/>
          </a:solidFill>
          <a:ln w="0">
            <a:noFill/>
          </a:ln>
        </p:spPr>
        <p:txBody>
          <a:bodyPr/>
          <a:lstStyle/>
          <a:p>
            <a:endParaRPr/>
          </a:p>
        </p:txBody>
      </p:sp>
      <p:sp>
        <p:nvSpPr>
          <p:cNvPr id="322" name="PStripe"/>
          <p:cNvSpPr/>
          <p:nvPr/>
        </p:nvSpPr>
        <p:spPr>
          <a:xfrm>
            <a:off x="6172200" y="3860800"/>
            <a:ext cx="50800" cy="635000"/>
          </a:xfrm>
          <a:prstGeom prst="rect">
            <a:avLst/>
          </a:prstGeom>
          <a:solidFill>
            <a:srgbClr val="987D8A"/>
          </a:solidFill>
          <a:ln w="0">
            <a:noFill/>
          </a:ln>
        </p:spPr>
        <p:txBody>
          <a:bodyPr/>
          <a:lstStyle/>
          <a:p>
            <a:endParaRPr/>
          </a:p>
        </p:txBody>
      </p:sp>
      <p:sp>
        <p:nvSpPr>
          <p:cNvPr id="323" name="PTx"/>
          <p:cNvSpPr txBox="1"/>
          <p:nvPr/>
        </p:nvSpPr>
        <p:spPr>
          <a:xfrm>
            <a:off x="6324600" y="3911600"/>
            <a:ext cx="4978400" cy="533400"/>
          </a:xfrm>
          <a:prstGeom prst="rect">
            <a:avLst/>
          </a:prstGeom>
          <a:noFill/>
        </p:spPr>
        <p:txBody>
          <a:bodyPr wrap="square" lIns="0" tIns="0" rIns="0" bIns="0" anchor="ctr">
            <a:normAutofit/>
          </a:bodyPr>
          <a:lstStyle/>
          <a:p>
            <a:pPr marL="0" indent="0">
              <a:buNone/>
            </a:pPr>
            <a:r>
              <a:rPr lang="sv-SE" sz="1100" b="1">
                <a:solidFill>
                  <a:srgbClr val="00444C"/>
                </a:solidFill>
              </a:rPr>
              <a:t>Maria Andersson</a:t>
            </a:r>
          </a:p>
          <a:p>
            <a:r>
              <a:rPr lang="sv-SE" sz="900">
                <a:solidFill>
                  <a:srgbClr val="555555"/>
                </a:solidFill>
              </a:rPr>
              <a:t>Enhetschef Psykiatri och samverkan, Hälso- och sjukvårdsförvaltningen HSF • Region Stockholm</a:t>
            </a:r>
            <a:endParaRPr lang="sv-SE" sz="900">
              <a:solidFill>
                <a:srgbClr val="555555"/>
              </a:solidFill>
              <a:cs typeface="Arial"/>
            </a:endParaRPr>
          </a:p>
        </p:txBody>
      </p:sp>
    </p:spTree>
    <p:extLst>
      <p:ext uri="{BB962C8B-B14F-4D97-AF65-F5344CB8AC3E}">
        <p14:creationId xmlns:p14="http://schemas.microsoft.com/office/powerpoint/2010/main" val="24990883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CF46A95-7A47-99B0-19A3-3D68FD1FF1F9}"/>
              </a:ext>
            </a:extLst>
          </p:cNvPr>
          <p:cNvSpPr>
            <a:spLocks noGrp="1"/>
          </p:cNvSpPr>
          <p:nvPr>
            <p:ph type="ctrTitle"/>
          </p:nvPr>
        </p:nvSpPr>
        <p:spPr/>
        <p:txBody>
          <a:bodyPr/>
          <a:lstStyle/>
          <a:p>
            <a:endParaRPr lang="sv-SE"/>
          </a:p>
        </p:txBody>
      </p:sp>
      <p:sp>
        <p:nvSpPr>
          <p:cNvPr id="3" name="Platshållare för text 2">
            <a:extLst>
              <a:ext uri="{FF2B5EF4-FFF2-40B4-BE49-F238E27FC236}">
                <a16:creationId xmlns:a16="http://schemas.microsoft.com/office/drawing/2014/main" id="{DB60910A-7F40-F45C-469C-4D704C3946F3}"/>
              </a:ext>
            </a:extLst>
          </p:cNvPr>
          <p:cNvSpPr>
            <a:spLocks noGrp="1"/>
          </p:cNvSpPr>
          <p:nvPr>
            <p:ph type="body" sz="quarter" idx="13"/>
          </p:nvPr>
        </p:nvSpPr>
        <p:spPr/>
        <p:txBody>
          <a:bodyPr/>
          <a:lstStyle/>
          <a:p>
            <a:r>
              <a:rPr lang="sv-SE" err="1"/>
              <a:t>Sigrún</a:t>
            </a:r>
            <a:r>
              <a:rPr lang="sv-SE"/>
              <a:t> </a:t>
            </a:r>
            <a:r>
              <a:rPr lang="sv-SE" err="1"/>
              <a:t>Andersdóttir</a:t>
            </a:r>
            <a:r>
              <a:rPr lang="sv-SE"/>
              <a:t>, handläggare, HSF Region Stockholm</a:t>
            </a:r>
          </a:p>
          <a:p>
            <a:r>
              <a:rPr lang="sv-SE" sz="1800">
                <a:hlinkClick r:id="rId2"/>
              </a:rPr>
              <a:t>sigrun.andersdottir@regionstockholm.se</a:t>
            </a:r>
            <a:r>
              <a:rPr lang="sv-SE" sz="1800"/>
              <a:t> </a:t>
            </a:r>
          </a:p>
          <a:p>
            <a:r>
              <a:rPr lang="sv-SE"/>
              <a:t>Fredrik Eliasson, Projektledare Storsthlm. </a:t>
            </a:r>
          </a:p>
          <a:p>
            <a:r>
              <a:rPr lang="sv-SE" sz="1800">
                <a:hlinkClick r:id="rId3"/>
              </a:rPr>
              <a:t>Fredrik.eliasson@storsthlm.se</a:t>
            </a:r>
            <a:endParaRPr lang="sv-SE"/>
          </a:p>
        </p:txBody>
      </p:sp>
    </p:spTree>
    <p:extLst>
      <p:ext uri="{BB962C8B-B14F-4D97-AF65-F5344CB8AC3E}">
        <p14:creationId xmlns:p14="http://schemas.microsoft.com/office/powerpoint/2010/main" val="2611492919"/>
      </p:ext>
    </p:extLst>
  </p:cSld>
  <p:clrMapOvr>
    <a:masterClrMapping/>
  </p:clrMapOvr>
</p:sld>
</file>

<file path=ppt/theme/theme1.xml><?xml version="1.0" encoding="utf-8"?>
<a:theme xmlns:a="http://schemas.openxmlformats.org/drawingml/2006/main" name="1_Office-tema">
  <a:themeElements>
    <a:clrScheme name="Storsthlm/Region Stockholm">
      <a:dk1>
        <a:sysClr val="windowText" lastClr="000000"/>
      </a:dk1>
      <a:lt1>
        <a:sysClr val="window" lastClr="FFFFFF"/>
      </a:lt1>
      <a:dk2>
        <a:srgbClr val="00444C"/>
      </a:dk2>
      <a:lt2>
        <a:srgbClr val="E7E6E6"/>
      </a:lt2>
      <a:accent1>
        <a:srgbClr val="E1056D"/>
      </a:accent1>
      <a:accent2>
        <a:srgbClr val="00444C"/>
      </a:accent2>
      <a:accent3>
        <a:srgbClr val="009DD6"/>
      </a:accent3>
      <a:accent4>
        <a:srgbClr val="E7580D"/>
      </a:accent4>
      <a:accent5>
        <a:srgbClr val="856E0A"/>
      </a:accent5>
      <a:accent6>
        <a:srgbClr val="289E00"/>
      </a:accent6>
      <a:hlink>
        <a:srgbClr val="0563C1"/>
      </a:hlink>
      <a:folHlink>
        <a:srgbClr val="954F72"/>
      </a:folHlink>
    </a:clrScheme>
    <a:fontScheme name="Storsthlm/Region Stockholm">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mall med logotyper.potx" id="{B8BE7A62-85C3-4F8D-AE22-C5C485D1FB39}" vid="{F3248BEC-EF93-4F63-B248-1D33DEC6E4F2}"/>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EED8E89F-3D26-401F-BB0A-63CDCF7D29CA}">
  <we:reference id="wa200010001" version="1.0.0.1" store="en-US" storeType="OMEX"/>
  <we:alternateReferences>
    <we:reference id="wa200010001" version="1.0.0.1" store="" storeType="OMEX"/>
  </we:alternateReferences>
  <we:properties>
    <we:property name="claude.fileId" value="&quot;e9bba636-0861-4cc4-8190-fbc8dfc68e81&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F6DB76934AFB784AAA1056A2C8BDE99C" ma:contentTypeVersion="14" ma:contentTypeDescription="Skapa ett nytt dokument." ma:contentTypeScope="" ma:versionID="98a5e8b0e2d4730e501994fbbc46b4b3">
  <xsd:schema xmlns:xsd="http://www.w3.org/2001/XMLSchema" xmlns:xs="http://www.w3.org/2001/XMLSchema" xmlns:p="http://schemas.microsoft.com/office/2006/metadata/properties" xmlns:ns2="3368b75d-8de6-4864-9f02-d2da3c404e1e" xmlns:ns3="fe260c99-e797-493a-b8bd-2d99c04d2b44" targetNamespace="http://schemas.microsoft.com/office/2006/metadata/properties" ma:root="true" ma:fieldsID="6fb4570121538a238b08b39717833b67" ns2:_="" ns3:_="">
    <xsd:import namespace="3368b75d-8de6-4864-9f02-d2da3c404e1e"/>
    <xsd:import namespace="fe260c99-e797-493a-b8bd-2d99c04d2b44"/>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SearchProperties" minOccurs="0"/>
                <xsd:element ref="ns2:MediaServiceDateTaken" minOccurs="0"/>
                <xsd:element ref="ns2:MediaServiceGenerationTime" minOccurs="0"/>
                <xsd:element ref="ns2:MediaServiceEventHashCode" minOccurs="0"/>
                <xsd:element ref="ns2:MediaServiceOCR" minOccurs="0"/>
                <xsd:element ref="ns2:MediaServiceObjectDetectorVersion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368b75d-8de6-4864-9f02-d2da3c404e1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Bildmarkeringar" ma:readOnly="false" ma:fieldId="{5cf76f15-5ced-4ddc-b409-7134ff3c332f}" ma:taxonomyMulti="true" ma:sspId="3ec6bdae-8eb7-4e6d-a751-dc60de448335" ma:termSetId="09814cd3-568e-fe90-9814-8d621ff8fb84" ma:anchorId="fba54fb3-c3e1-fe81-a776-ca4b69148c4d" ma:open="true" ma:isKeyword="false">
      <xsd:complexType>
        <xsd:sequence>
          <xsd:element ref="pc:Terms" minOccurs="0" maxOccurs="1"/>
        </xsd:sequence>
      </xsd:complexType>
    </xsd:element>
    <xsd:element name="MediaServiceSearchProperties" ma:index="15" nillable="true" ma:displayName="MediaServiceSearchProperties" ma:hidden="true" ma:internalName="MediaServiceSearchProperties"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e260c99-e797-493a-b8bd-2d99c04d2b44" elementFormDefault="qualified">
    <xsd:import namespace="http://schemas.microsoft.com/office/2006/documentManagement/types"/>
    <xsd:import namespace="http://schemas.microsoft.com/office/infopath/2007/PartnerControls"/>
    <xsd:element name="SharedWithUsers" ma:index="10"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Delat med information" ma:internalName="SharedWithDetails" ma:readOnly="true">
      <xsd:simpleType>
        <xsd:restriction base="dms:Note">
          <xsd:maxLength value="255"/>
        </xsd:restriction>
      </xsd:simpleType>
    </xsd:element>
    <xsd:element name="TaxCatchAll" ma:index="14" nillable="true" ma:displayName="Taxonomy Catch All Column" ma:hidden="true" ma:list="{0dbe2da2-aa6c-4a94-8b1d-543c1af6c5dc}" ma:internalName="TaxCatchAll" ma:showField="CatchAllData" ma:web="fe260c99-e797-493a-b8bd-2d99c04d2b4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fe260c99-e797-493a-b8bd-2d99c04d2b44" xsi:nil="true"/>
    <lcf76f155ced4ddcb4097134ff3c332f xmlns="3368b75d-8de6-4864-9f02-d2da3c404e1e">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FB822BF-3E00-49F4-BDDC-5D08A9C1B5F5}">
  <ds:schemaRefs>
    <ds:schemaRef ds:uri="3368b75d-8de6-4864-9f02-d2da3c404e1e"/>
    <ds:schemaRef ds:uri="fe260c99-e797-493a-b8bd-2d99c04d2b4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1F6C3DDB-EB78-48C3-A3C7-5D7180749666}">
  <ds:schemaRefs>
    <ds:schemaRef ds:uri="3368b75d-8de6-4864-9f02-d2da3c404e1e"/>
    <ds:schemaRef ds:uri="fe260c99-e797-493a-b8bd-2d99c04d2b44"/>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D9A6B0BE-BCBA-4983-81F8-7BEE1234519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blank</Template>
  <Application>Microsoft Office PowerPoint</Application>
  <PresentationFormat>Widescreen</PresentationFormat>
  <Slides>5</Slides>
  <Notes>1</Notes>
  <HiddenSlides>0</HiddenSlide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1_Office-tema</vt:lpstr>
      <vt:lpstr>Samsjuklighetsreformen</vt:lpstr>
      <vt:lpstr>Nationellt – Samsjuklighetsreformen</vt:lpstr>
      <vt:lpstr>Stockholms län – gemensam förberedelse inför reformen</vt:lpstr>
      <vt:lpstr>Länsövergripande projektstyrgrupp samsjuklighet</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Lisa Minell</dc:creator>
  <dc:description>ver 8.0.2 Learningpoint 2017</dc:description>
  <cp:revision>1</cp:revision>
  <dcterms:created xsi:type="dcterms:W3CDTF">2026-06-04T09:06:29Z</dcterms:created>
  <dcterms:modified xsi:type="dcterms:W3CDTF">2026-06-08T13:40:53Z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0x010100F6DB76934AFB784AAA1056A2C8BDE99C</vt:lpwstr>
  </property>
  <property fmtid="{D5CDD505-2E9C-101B-9397-08002B2CF9AE}" pid="3" name="MediaServiceImageTags">
    <vt:lpwstr/>
  </property>
</Properties>
</file>