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9" r:id="rId5"/>
    <p:sldId id="303" r:id="rId6"/>
    <p:sldId id="297" r:id="rId7"/>
    <p:sldId id="306" r:id="rId8"/>
    <p:sldId id="301" r:id="rId9"/>
    <p:sldId id="300" r:id="rId10"/>
    <p:sldId id="305" r:id="rId11"/>
    <p:sldId id="292" r:id="rId12"/>
    <p:sldId id="283" r:id="rId13"/>
    <p:sldId id="281" r:id="rId14"/>
    <p:sldId id="294" r:id="rId15"/>
    <p:sldId id="284" r:id="rId16"/>
    <p:sldId id="285" r:id="rId17"/>
    <p:sldId id="289" r:id="rId18"/>
    <p:sldId id="286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B690E0D-064F-4DEB-8B31-EA56E7CACB3E}">
          <p14:sldIdLst>
            <p14:sldId id="299"/>
            <p14:sldId id="303"/>
            <p14:sldId id="297"/>
            <p14:sldId id="306"/>
            <p14:sldId id="301"/>
            <p14:sldId id="300"/>
            <p14:sldId id="305"/>
            <p14:sldId id="292"/>
            <p14:sldId id="283"/>
            <p14:sldId id="281"/>
            <p14:sldId id="294"/>
            <p14:sldId id="284"/>
            <p14:sldId id="285"/>
            <p14:sldId id="289"/>
            <p14:sldId id="286"/>
          </p14:sldIdLst>
        </p14:section>
        <p14:section name="Exempelsidor från mallen" id="{A2C2641D-2CB7-44E0-AC87-B3D42D9CDE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A8E0"/>
    <a:srgbClr val="71C5E8"/>
    <a:srgbClr val="FF595D"/>
    <a:srgbClr val="0186BF"/>
    <a:srgbClr val="006590"/>
    <a:srgbClr val="789F90"/>
    <a:srgbClr val="ADDC91"/>
    <a:srgbClr val="4A7627"/>
    <a:srgbClr val="43B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2" autoAdjust="0"/>
  </p:normalViewPr>
  <p:slideViewPr>
    <p:cSldViewPr snapToGrid="0" showGuides="1">
      <p:cViewPr varScale="1">
        <p:scale>
          <a:sx n="134" d="100"/>
          <a:sy n="134" d="100"/>
        </p:scale>
        <p:origin x="2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6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Boende på Kemistvägen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66-4203-96AE-52C42E849F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766-4203-96AE-52C42E849FBE}"/>
              </c:ext>
            </c:extLst>
          </c:dPt>
          <c:dLbls>
            <c:delete val="1"/>
          </c:dLbls>
          <c:cat>
            <c:strRef>
              <c:f>Blad1!$A$2:$A$3</c:f>
              <c:strCache>
                <c:ptCount val="2"/>
                <c:pt idx="0">
                  <c:v>Nyanlända</c:v>
                </c:pt>
                <c:pt idx="1">
                  <c:v>Ukrainare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140</c:v>
                </c:pt>
                <c:pt idx="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6-4203-96AE-52C42E849FB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AA7BB-9CD7-435F-94B2-7528BA03C2F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4BD5C84-9907-4DD4-83D8-DEEB0FC725AC}">
      <dgm:prSet phldrT="[Text]"/>
      <dgm:spPr/>
      <dgm:t>
        <a:bodyPr/>
        <a:lstStyle/>
        <a:p>
          <a:pPr algn="l"/>
          <a:r>
            <a:rPr lang="sv-SE" dirty="0"/>
            <a:t>Samordnare</a:t>
          </a:r>
          <a:br>
            <a:rPr lang="sv-SE" dirty="0"/>
          </a:br>
          <a:r>
            <a:rPr lang="sv-SE" dirty="0"/>
            <a:t>Hälsosamordnare</a:t>
          </a:r>
          <a:br>
            <a:rPr lang="sv-SE" dirty="0"/>
          </a:br>
          <a:r>
            <a:rPr lang="sv-SE" dirty="0"/>
            <a:t>Familje- och myndighetssamordnare</a:t>
          </a:r>
          <a:br>
            <a:rPr lang="sv-SE" dirty="0"/>
          </a:br>
          <a:r>
            <a:rPr lang="sv-SE" dirty="0"/>
            <a:t>Boendekonsulent</a:t>
          </a:r>
          <a:br>
            <a:rPr lang="sv-SE" dirty="0"/>
          </a:br>
          <a:r>
            <a:rPr lang="sv-SE" dirty="0"/>
            <a:t>Samordnare civilsamhället</a:t>
          </a:r>
        </a:p>
      </dgm:t>
    </dgm:pt>
    <dgm:pt modelId="{7A405BBE-08BA-4EEF-8BF2-42CEF38BFD29}" type="parTrans" cxnId="{9B952DEB-47DF-47A2-BAAF-3FD9D7C87914}">
      <dgm:prSet/>
      <dgm:spPr/>
      <dgm:t>
        <a:bodyPr/>
        <a:lstStyle/>
        <a:p>
          <a:endParaRPr lang="sv-SE"/>
        </a:p>
      </dgm:t>
    </dgm:pt>
    <dgm:pt modelId="{A15782D2-30A6-4D9E-99DB-33C00D86B362}" type="sibTrans" cxnId="{9B952DEB-47DF-47A2-BAAF-3FD9D7C87914}">
      <dgm:prSet/>
      <dgm:spPr/>
      <dgm:t>
        <a:bodyPr/>
        <a:lstStyle/>
        <a:p>
          <a:endParaRPr lang="sv-SE"/>
        </a:p>
      </dgm:t>
    </dgm:pt>
    <dgm:pt modelId="{3B2DDA08-3C3C-4CE3-8DFE-CA4530B2E2C4}">
      <dgm:prSet phldrT="[Text]"/>
      <dgm:spPr/>
      <dgm:t>
        <a:bodyPr/>
        <a:lstStyle/>
        <a:p>
          <a:pPr algn="l"/>
          <a:r>
            <a:rPr lang="sv-SE" dirty="0"/>
            <a:t>Arbetskonsulenter</a:t>
          </a:r>
          <a:br>
            <a:rPr lang="sv-SE" dirty="0"/>
          </a:br>
          <a:r>
            <a:rPr lang="sv-SE" dirty="0"/>
            <a:t>Företagsrådgivare</a:t>
          </a:r>
        </a:p>
      </dgm:t>
    </dgm:pt>
    <dgm:pt modelId="{E006CDF2-306E-407A-AE36-4E1439E1339F}" type="parTrans" cxnId="{C19DC81D-AE74-41A9-97C5-5470D124A67E}">
      <dgm:prSet/>
      <dgm:spPr/>
      <dgm:t>
        <a:bodyPr/>
        <a:lstStyle/>
        <a:p>
          <a:endParaRPr lang="sv-SE"/>
        </a:p>
      </dgm:t>
    </dgm:pt>
    <dgm:pt modelId="{BCD96A30-51DE-4790-9F13-60A5AB1909B8}" type="sibTrans" cxnId="{C19DC81D-AE74-41A9-97C5-5470D124A67E}">
      <dgm:prSet/>
      <dgm:spPr/>
      <dgm:t>
        <a:bodyPr/>
        <a:lstStyle/>
        <a:p>
          <a:endParaRPr lang="sv-SE"/>
        </a:p>
      </dgm:t>
    </dgm:pt>
    <dgm:pt modelId="{8D014A25-B2C7-46EB-AEE4-71CB3336BAF4}">
      <dgm:prSet phldrT="[Text]"/>
      <dgm:spPr/>
      <dgm:t>
        <a:bodyPr/>
        <a:lstStyle/>
        <a:p>
          <a:pPr algn="l"/>
          <a:r>
            <a:rPr lang="sv-SE" dirty="0"/>
            <a:t>Studie- och yrkesvägledare</a:t>
          </a:r>
          <a:br>
            <a:rPr lang="sv-SE" dirty="0"/>
          </a:br>
          <a:r>
            <a:rPr lang="sv-SE" dirty="0"/>
            <a:t>Administratörer</a:t>
          </a:r>
          <a:br>
            <a:rPr lang="sv-SE" dirty="0"/>
          </a:br>
          <a:r>
            <a:rPr lang="sv-SE" dirty="0"/>
            <a:t>Pedagoger</a:t>
          </a:r>
        </a:p>
      </dgm:t>
    </dgm:pt>
    <dgm:pt modelId="{89E25DF6-C60F-4B33-A237-A87F337B38D4}" type="parTrans" cxnId="{66B4FDB3-4DD5-45A8-AA03-CD4DA6308FAD}">
      <dgm:prSet/>
      <dgm:spPr/>
      <dgm:t>
        <a:bodyPr/>
        <a:lstStyle/>
        <a:p>
          <a:endParaRPr lang="sv-SE"/>
        </a:p>
      </dgm:t>
    </dgm:pt>
    <dgm:pt modelId="{0B9332AA-C4F7-489C-B767-72AA08954089}" type="sibTrans" cxnId="{66B4FDB3-4DD5-45A8-AA03-CD4DA6308FAD}">
      <dgm:prSet/>
      <dgm:spPr/>
      <dgm:t>
        <a:bodyPr/>
        <a:lstStyle/>
        <a:p>
          <a:endParaRPr lang="sv-SE"/>
        </a:p>
      </dgm:t>
    </dgm:pt>
    <dgm:pt modelId="{51BCA223-01B0-4326-B497-56AF4FA885EF}" type="pres">
      <dgm:prSet presAssocID="{E30AA7BB-9CD7-435F-94B2-7528BA03C2F2}" presName="Name0" presStyleCnt="0">
        <dgm:presLayoutVars>
          <dgm:dir/>
          <dgm:resizeHandles val="exact"/>
        </dgm:presLayoutVars>
      </dgm:prSet>
      <dgm:spPr/>
    </dgm:pt>
    <dgm:pt modelId="{140C5BFD-7BB9-41E4-963C-4A8B1EEA25AC}" type="pres">
      <dgm:prSet presAssocID="{E30AA7BB-9CD7-435F-94B2-7528BA03C2F2}" presName="bkgdShp" presStyleLbl="alignAccFollowNode1" presStyleIdx="0" presStyleCnt="1" custScaleY="164881"/>
      <dgm:spPr/>
    </dgm:pt>
    <dgm:pt modelId="{7C12C613-E11D-404C-84B5-55A1BF71975D}" type="pres">
      <dgm:prSet presAssocID="{E30AA7BB-9CD7-435F-94B2-7528BA03C2F2}" presName="linComp" presStyleCnt="0"/>
      <dgm:spPr/>
    </dgm:pt>
    <dgm:pt modelId="{23924639-D469-43EF-88DE-E1BCC948D50E}" type="pres">
      <dgm:prSet presAssocID="{04BD5C84-9907-4DD4-83D8-DEEB0FC725AC}" presName="compNode" presStyleCnt="0"/>
      <dgm:spPr/>
    </dgm:pt>
    <dgm:pt modelId="{328D0F64-1FF3-4506-BE7E-89E7BE49DEA8}" type="pres">
      <dgm:prSet presAssocID="{04BD5C84-9907-4DD4-83D8-DEEB0FC725AC}" presName="node" presStyleLbl="node1" presStyleIdx="0" presStyleCnt="3" custScaleY="71807">
        <dgm:presLayoutVars>
          <dgm:bulletEnabled val="1"/>
        </dgm:presLayoutVars>
      </dgm:prSet>
      <dgm:spPr/>
    </dgm:pt>
    <dgm:pt modelId="{ECB03956-44A6-43A8-A80B-BD6D7D655BF0}" type="pres">
      <dgm:prSet presAssocID="{04BD5C84-9907-4DD4-83D8-DEEB0FC725AC}" presName="invisiNode" presStyleLbl="node1" presStyleIdx="0" presStyleCnt="3"/>
      <dgm:spPr/>
    </dgm:pt>
    <dgm:pt modelId="{EA862563-80BF-4C18-90EB-DDAEDDBD496C}" type="pres">
      <dgm:prSet presAssocID="{04BD5C84-9907-4DD4-83D8-DEEB0FC725AC}" presName="imagNode" presStyleLbl="fgImgPlace1" presStyleIdx="0" presStyleCnt="3" custScaleY="1205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331F102-3302-4B26-9D2B-CA4D9EFE0A88}" type="pres">
      <dgm:prSet presAssocID="{A15782D2-30A6-4D9E-99DB-33C00D86B362}" presName="sibTrans" presStyleLbl="sibTrans2D1" presStyleIdx="0" presStyleCnt="0"/>
      <dgm:spPr/>
    </dgm:pt>
    <dgm:pt modelId="{7D297163-51B2-4646-A47E-402E6EB719DF}" type="pres">
      <dgm:prSet presAssocID="{3B2DDA08-3C3C-4CE3-8DFE-CA4530B2E2C4}" presName="compNode" presStyleCnt="0"/>
      <dgm:spPr/>
    </dgm:pt>
    <dgm:pt modelId="{10CD4829-074D-4FA7-BE3D-10AA93785C1D}" type="pres">
      <dgm:prSet presAssocID="{3B2DDA08-3C3C-4CE3-8DFE-CA4530B2E2C4}" presName="node" presStyleLbl="node1" presStyleIdx="1" presStyleCnt="3" custScaleY="71807">
        <dgm:presLayoutVars>
          <dgm:bulletEnabled val="1"/>
        </dgm:presLayoutVars>
      </dgm:prSet>
      <dgm:spPr/>
    </dgm:pt>
    <dgm:pt modelId="{824C1835-51E0-485B-A896-A1CFC4DFC402}" type="pres">
      <dgm:prSet presAssocID="{3B2DDA08-3C3C-4CE3-8DFE-CA4530B2E2C4}" presName="invisiNode" presStyleLbl="node1" presStyleIdx="1" presStyleCnt="3"/>
      <dgm:spPr/>
    </dgm:pt>
    <dgm:pt modelId="{DB6663F7-8386-4A4B-82D6-3A8D7CC41173}" type="pres">
      <dgm:prSet presAssocID="{3B2DDA08-3C3C-4CE3-8DFE-CA4530B2E2C4}" presName="imagNode" presStyleLbl="fgImgPlace1" presStyleIdx="1" presStyleCnt="3" custScaleY="12059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FCD6BAC-5252-4F90-BC84-61024755FF6C}" type="pres">
      <dgm:prSet presAssocID="{BCD96A30-51DE-4790-9F13-60A5AB1909B8}" presName="sibTrans" presStyleLbl="sibTrans2D1" presStyleIdx="0" presStyleCnt="0"/>
      <dgm:spPr/>
    </dgm:pt>
    <dgm:pt modelId="{6EBCD79D-8CF1-4E3C-8A03-7079C89DD018}" type="pres">
      <dgm:prSet presAssocID="{8D014A25-B2C7-46EB-AEE4-71CB3336BAF4}" presName="compNode" presStyleCnt="0"/>
      <dgm:spPr/>
    </dgm:pt>
    <dgm:pt modelId="{E5E0B48D-E563-45D8-A498-A6B66EA8868F}" type="pres">
      <dgm:prSet presAssocID="{8D014A25-B2C7-46EB-AEE4-71CB3336BAF4}" presName="node" presStyleLbl="node1" presStyleIdx="2" presStyleCnt="3" custScaleY="71807">
        <dgm:presLayoutVars>
          <dgm:bulletEnabled val="1"/>
        </dgm:presLayoutVars>
      </dgm:prSet>
      <dgm:spPr/>
    </dgm:pt>
    <dgm:pt modelId="{733E38AB-34C5-4B9C-93B2-E2B3BA1F2570}" type="pres">
      <dgm:prSet presAssocID="{8D014A25-B2C7-46EB-AEE4-71CB3336BAF4}" presName="invisiNode" presStyleLbl="node1" presStyleIdx="2" presStyleCnt="3"/>
      <dgm:spPr/>
    </dgm:pt>
    <dgm:pt modelId="{23345457-B41D-4B4A-A3A7-9A331914F7CA}" type="pres">
      <dgm:prSet presAssocID="{8D014A25-B2C7-46EB-AEE4-71CB3336BAF4}" presName="imagNode" presStyleLbl="fgImgPlace1" presStyleIdx="2" presStyleCnt="3" custScaleY="1205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C19DC81D-AE74-41A9-97C5-5470D124A67E}" srcId="{E30AA7BB-9CD7-435F-94B2-7528BA03C2F2}" destId="{3B2DDA08-3C3C-4CE3-8DFE-CA4530B2E2C4}" srcOrd="1" destOrd="0" parTransId="{E006CDF2-306E-407A-AE36-4E1439E1339F}" sibTransId="{BCD96A30-51DE-4790-9F13-60A5AB1909B8}"/>
    <dgm:cxn modelId="{DCF5AE2A-1B2C-4DE3-9C6E-D47AE159A6BB}" type="presOf" srcId="{8D014A25-B2C7-46EB-AEE4-71CB3336BAF4}" destId="{E5E0B48D-E563-45D8-A498-A6B66EA8868F}" srcOrd="0" destOrd="0" presId="urn:microsoft.com/office/officeart/2005/8/layout/pList2"/>
    <dgm:cxn modelId="{25DDBF39-52F7-476A-B400-BFD4123774EB}" type="presOf" srcId="{04BD5C84-9907-4DD4-83D8-DEEB0FC725AC}" destId="{328D0F64-1FF3-4506-BE7E-89E7BE49DEA8}" srcOrd="0" destOrd="0" presId="urn:microsoft.com/office/officeart/2005/8/layout/pList2"/>
    <dgm:cxn modelId="{5B495948-9D79-437D-BC02-8434F32D9A80}" type="presOf" srcId="{3B2DDA08-3C3C-4CE3-8DFE-CA4530B2E2C4}" destId="{10CD4829-074D-4FA7-BE3D-10AA93785C1D}" srcOrd="0" destOrd="0" presId="urn:microsoft.com/office/officeart/2005/8/layout/pList2"/>
    <dgm:cxn modelId="{D30BED53-B02D-4A6A-AC60-121FDA635CDA}" type="presOf" srcId="{BCD96A30-51DE-4790-9F13-60A5AB1909B8}" destId="{EFCD6BAC-5252-4F90-BC84-61024755FF6C}" srcOrd="0" destOrd="0" presId="urn:microsoft.com/office/officeart/2005/8/layout/pList2"/>
    <dgm:cxn modelId="{DC70F27B-311B-4D05-9B09-35ABDBD7F0E8}" type="presOf" srcId="{E30AA7BB-9CD7-435F-94B2-7528BA03C2F2}" destId="{51BCA223-01B0-4326-B497-56AF4FA885EF}" srcOrd="0" destOrd="0" presId="urn:microsoft.com/office/officeart/2005/8/layout/pList2"/>
    <dgm:cxn modelId="{66B4FDB3-4DD5-45A8-AA03-CD4DA6308FAD}" srcId="{E30AA7BB-9CD7-435F-94B2-7528BA03C2F2}" destId="{8D014A25-B2C7-46EB-AEE4-71CB3336BAF4}" srcOrd="2" destOrd="0" parTransId="{89E25DF6-C60F-4B33-A237-A87F337B38D4}" sibTransId="{0B9332AA-C4F7-489C-B767-72AA08954089}"/>
    <dgm:cxn modelId="{9B952DEB-47DF-47A2-BAAF-3FD9D7C87914}" srcId="{E30AA7BB-9CD7-435F-94B2-7528BA03C2F2}" destId="{04BD5C84-9907-4DD4-83D8-DEEB0FC725AC}" srcOrd="0" destOrd="0" parTransId="{7A405BBE-08BA-4EEF-8BF2-42CEF38BFD29}" sibTransId="{A15782D2-30A6-4D9E-99DB-33C00D86B362}"/>
    <dgm:cxn modelId="{BB3EF6EB-8A30-4758-A4B4-82BEC34204AF}" type="presOf" srcId="{A15782D2-30A6-4D9E-99DB-33C00D86B362}" destId="{0331F102-3302-4B26-9D2B-CA4D9EFE0A88}" srcOrd="0" destOrd="0" presId="urn:microsoft.com/office/officeart/2005/8/layout/pList2"/>
    <dgm:cxn modelId="{AF43715E-5743-4C7E-B4A6-CBB599A069E0}" type="presParOf" srcId="{51BCA223-01B0-4326-B497-56AF4FA885EF}" destId="{140C5BFD-7BB9-41E4-963C-4A8B1EEA25AC}" srcOrd="0" destOrd="0" presId="urn:microsoft.com/office/officeart/2005/8/layout/pList2"/>
    <dgm:cxn modelId="{09E2CF09-7913-4B12-B9AA-D27DC9AC6B03}" type="presParOf" srcId="{51BCA223-01B0-4326-B497-56AF4FA885EF}" destId="{7C12C613-E11D-404C-84B5-55A1BF71975D}" srcOrd="1" destOrd="0" presId="urn:microsoft.com/office/officeart/2005/8/layout/pList2"/>
    <dgm:cxn modelId="{340698E8-BDF0-4EA1-B6B9-DBB520B3AB3B}" type="presParOf" srcId="{7C12C613-E11D-404C-84B5-55A1BF71975D}" destId="{23924639-D469-43EF-88DE-E1BCC948D50E}" srcOrd="0" destOrd="0" presId="urn:microsoft.com/office/officeart/2005/8/layout/pList2"/>
    <dgm:cxn modelId="{5C8DB67E-3EE8-4657-9B1D-20F51C8EFC2E}" type="presParOf" srcId="{23924639-D469-43EF-88DE-E1BCC948D50E}" destId="{328D0F64-1FF3-4506-BE7E-89E7BE49DEA8}" srcOrd="0" destOrd="0" presId="urn:microsoft.com/office/officeart/2005/8/layout/pList2"/>
    <dgm:cxn modelId="{7109F54F-3B1C-44DE-A3A1-323F830D9181}" type="presParOf" srcId="{23924639-D469-43EF-88DE-E1BCC948D50E}" destId="{ECB03956-44A6-43A8-A80B-BD6D7D655BF0}" srcOrd="1" destOrd="0" presId="urn:microsoft.com/office/officeart/2005/8/layout/pList2"/>
    <dgm:cxn modelId="{59E34D55-785F-4C65-9E4C-7145E87688E8}" type="presParOf" srcId="{23924639-D469-43EF-88DE-E1BCC948D50E}" destId="{EA862563-80BF-4C18-90EB-DDAEDDBD496C}" srcOrd="2" destOrd="0" presId="urn:microsoft.com/office/officeart/2005/8/layout/pList2"/>
    <dgm:cxn modelId="{FD259670-1EC0-4AAE-822B-C1547B03D7DD}" type="presParOf" srcId="{7C12C613-E11D-404C-84B5-55A1BF71975D}" destId="{0331F102-3302-4B26-9D2B-CA4D9EFE0A88}" srcOrd="1" destOrd="0" presId="urn:microsoft.com/office/officeart/2005/8/layout/pList2"/>
    <dgm:cxn modelId="{777F82D8-C7DE-46C3-B123-FCF7C3C2D4E6}" type="presParOf" srcId="{7C12C613-E11D-404C-84B5-55A1BF71975D}" destId="{7D297163-51B2-4646-A47E-402E6EB719DF}" srcOrd="2" destOrd="0" presId="urn:microsoft.com/office/officeart/2005/8/layout/pList2"/>
    <dgm:cxn modelId="{3C494516-FFDC-4C8F-AE31-1C2C77767B51}" type="presParOf" srcId="{7D297163-51B2-4646-A47E-402E6EB719DF}" destId="{10CD4829-074D-4FA7-BE3D-10AA93785C1D}" srcOrd="0" destOrd="0" presId="urn:microsoft.com/office/officeart/2005/8/layout/pList2"/>
    <dgm:cxn modelId="{185FD3C6-15FD-461C-8D84-AB66484678E8}" type="presParOf" srcId="{7D297163-51B2-4646-A47E-402E6EB719DF}" destId="{824C1835-51E0-485B-A896-A1CFC4DFC402}" srcOrd="1" destOrd="0" presId="urn:microsoft.com/office/officeart/2005/8/layout/pList2"/>
    <dgm:cxn modelId="{06340FDA-9AEA-4230-AFC3-683052A96046}" type="presParOf" srcId="{7D297163-51B2-4646-A47E-402E6EB719DF}" destId="{DB6663F7-8386-4A4B-82D6-3A8D7CC41173}" srcOrd="2" destOrd="0" presId="urn:microsoft.com/office/officeart/2005/8/layout/pList2"/>
    <dgm:cxn modelId="{00924AB5-3AA5-43D9-84E0-B8D5CD03EE68}" type="presParOf" srcId="{7C12C613-E11D-404C-84B5-55A1BF71975D}" destId="{EFCD6BAC-5252-4F90-BC84-61024755FF6C}" srcOrd="3" destOrd="0" presId="urn:microsoft.com/office/officeart/2005/8/layout/pList2"/>
    <dgm:cxn modelId="{32FF0527-4D90-459D-A1EE-91393E5F2EA5}" type="presParOf" srcId="{7C12C613-E11D-404C-84B5-55A1BF71975D}" destId="{6EBCD79D-8CF1-4E3C-8A03-7079C89DD018}" srcOrd="4" destOrd="0" presId="urn:microsoft.com/office/officeart/2005/8/layout/pList2"/>
    <dgm:cxn modelId="{66644260-7BFE-4CDB-A12D-629995E0CD4E}" type="presParOf" srcId="{6EBCD79D-8CF1-4E3C-8A03-7079C89DD018}" destId="{E5E0B48D-E563-45D8-A498-A6B66EA8868F}" srcOrd="0" destOrd="0" presId="urn:microsoft.com/office/officeart/2005/8/layout/pList2"/>
    <dgm:cxn modelId="{B887C2BF-19C7-49D9-91C2-BB903E780741}" type="presParOf" srcId="{6EBCD79D-8CF1-4E3C-8A03-7079C89DD018}" destId="{733E38AB-34C5-4B9C-93B2-E2B3BA1F2570}" srcOrd="1" destOrd="0" presId="urn:microsoft.com/office/officeart/2005/8/layout/pList2"/>
    <dgm:cxn modelId="{36550607-AB9C-4F15-9980-9982131FB6F3}" type="presParOf" srcId="{6EBCD79D-8CF1-4E3C-8A03-7079C89DD018}" destId="{23345457-B41D-4B4A-A3A7-9A331914F7C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9F981-BABC-47C7-A08D-208D373BBD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9C99B77-0646-4E59-A2AD-13E3F923E256}">
      <dgm:prSet phldrT="[Text]"/>
      <dgm:spPr/>
      <dgm:t>
        <a:bodyPr/>
        <a:lstStyle/>
        <a:p>
          <a:r>
            <a:rPr lang="sv-SE" dirty="0"/>
            <a:t>Kommundirektör</a:t>
          </a:r>
        </a:p>
      </dgm:t>
    </dgm:pt>
    <dgm:pt modelId="{01D5C0AF-CC48-47AE-B95B-CF6D8A7C9F66}" type="parTrans" cxnId="{3919306E-D2BB-4B73-91C8-4D22BC737B2C}">
      <dgm:prSet/>
      <dgm:spPr/>
      <dgm:t>
        <a:bodyPr/>
        <a:lstStyle/>
        <a:p>
          <a:endParaRPr lang="sv-SE"/>
        </a:p>
      </dgm:t>
    </dgm:pt>
    <dgm:pt modelId="{A94EE468-02A7-4FEC-AAA4-D52E6F73B40F}" type="sibTrans" cxnId="{3919306E-D2BB-4B73-91C8-4D22BC737B2C}">
      <dgm:prSet/>
      <dgm:spPr/>
      <dgm:t>
        <a:bodyPr/>
        <a:lstStyle/>
        <a:p>
          <a:endParaRPr lang="sv-SE"/>
        </a:p>
      </dgm:t>
    </dgm:pt>
    <dgm:pt modelId="{DA83F204-FE64-4779-9D12-1DDEC889DB73}">
      <dgm:prSet phldrT="[Text]"/>
      <dgm:spPr>
        <a:solidFill>
          <a:srgbClr val="63666A"/>
        </a:solidFill>
      </dgm:spPr>
      <dgm:t>
        <a:bodyPr/>
        <a:lstStyle/>
        <a:p>
          <a:r>
            <a:rPr lang="sv-SE" dirty="0"/>
            <a:t>Kultur och fritid</a:t>
          </a:r>
        </a:p>
      </dgm:t>
    </dgm:pt>
    <dgm:pt modelId="{FABD2D5C-294E-4538-B5C0-1275B658F4EE}" type="parTrans" cxnId="{FCAA8C5C-2139-4BBF-B4D6-781DA326FFEA}">
      <dgm:prSet/>
      <dgm:spPr/>
      <dgm:t>
        <a:bodyPr/>
        <a:lstStyle/>
        <a:p>
          <a:endParaRPr lang="sv-SE"/>
        </a:p>
      </dgm:t>
    </dgm:pt>
    <dgm:pt modelId="{FAB56F4D-FFFA-45DE-B4F2-5B5F6644536E}" type="sibTrans" cxnId="{FCAA8C5C-2139-4BBF-B4D6-781DA326FFEA}">
      <dgm:prSet/>
      <dgm:spPr/>
      <dgm:t>
        <a:bodyPr/>
        <a:lstStyle/>
        <a:p>
          <a:endParaRPr lang="sv-SE"/>
        </a:p>
      </dgm:t>
    </dgm:pt>
    <dgm:pt modelId="{063C7F8B-C05D-4DA9-B03B-A346067CFD15}">
      <dgm:prSet phldrT="[Text]"/>
      <dgm:spPr>
        <a:solidFill>
          <a:srgbClr val="63666A"/>
        </a:solidFill>
      </dgm:spPr>
      <dgm:t>
        <a:bodyPr/>
        <a:lstStyle/>
        <a:p>
          <a:r>
            <a:rPr lang="sv-SE" dirty="0"/>
            <a:t>Utbildning</a:t>
          </a:r>
        </a:p>
      </dgm:t>
    </dgm:pt>
    <dgm:pt modelId="{83FF9453-7FCC-48BB-8197-E7822D095DC2}" type="parTrans" cxnId="{B4676076-CE0B-4F4E-9980-07C2DDFFF38F}">
      <dgm:prSet/>
      <dgm:spPr/>
      <dgm:t>
        <a:bodyPr/>
        <a:lstStyle/>
        <a:p>
          <a:endParaRPr lang="sv-SE"/>
        </a:p>
      </dgm:t>
    </dgm:pt>
    <dgm:pt modelId="{C881104C-67E2-4F4B-B80A-36391CB92348}" type="sibTrans" cxnId="{B4676076-CE0B-4F4E-9980-07C2DDFFF38F}">
      <dgm:prSet/>
      <dgm:spPr/>
      <dgm:t>
        <a:bodyPr/>
        <a:lstStyle/>
        <a:p>
          <a:endParaRPr lang="sv-SE"/>
        </a:p>
      </dgm:t>
    </dgm:pt>
    <dgm:pt modelId="{174F7267-B98C-46C5-A09B-AC1B47051BC6}">
      <dgm:prSet phldrT="[Text]"/>
      <dgm:spPr>
        <a:solidFill>
          <a:srgbClr val="63666A"/>
        </a:solidFill>
      </dgm:spPr>
      <dgm:t>
        <a:bodyPr/>
        <a:lstStyle/>
        <a:p>
          <a:r>
            <a:rPr lang="sv-SE" dirty="0"/>
            <a:t>Samhällsutvecklings-kontoret</a:t>
          </a:r>
        </a:p>
      </dgm:t>
    </dgm:pt>
    <dgm:pt modelId="{8187C800-1D71-4BFF-AB77-731A3D448AC2}" type="parTrans" cxnId="{53D4E7A7-E2A4-477F-97BC-38C750FB48DC}">
      <dgm:prSet/>
      <dgm:spPr/>
      <dgm:t>
        <a:bodyPr/>
        <a:lstStyle/>
        <a:p>
          <a:endParaRPr lang="sv-SE"/>
        </a:p>
      </dgm:t>
    </dgm:pt>
    <dgm:pt modelId="{4BAC59E5-035D-4399-97F1-A6D895C22552}" type="sibTrans" cxnId="{53D4E7A7-E2A4-477F-97BC-38C750FB48DC}">
      <dgm:prSet/>
      <dgm:spPr/>
      <dgm:t>
        <a:bodyPr/>
        <a:lstStyle/>
        <a:p>
          <a:endParaRPr lang="sv-SE"/>
        </a:p>
      </dgm:t>
    </dgm:pt>
    <dgm:pt modelId="{B3F1C65F-842A-4032-AE4E-F4DABC4ECE78}">
      <dgm:prSet phldrT="[Text]"/>
      <dgm:spPr>
        <a:solidFill>
          <a:srgbClr val="63666A"/>
        </a:solidFill>
      </dgm:spPr>
      <dgm:t>
        <a:bodyPr/>
        <a:lstStyle/>
        <a:p>
          <a:r>
            <a:rPr lang="sv-SE" dirty="0"/>
            <a:t>Social omsorg</a:t>
          </a:r>
        </a:p>
      </dgm:t>
    </dgm:pt>
    <dgm:pt modelId="{0AAB9E73-732C-444A-A636-EE880EA93CE0}" type="parTrans" cxnId="{085FCF6B-6F9A-44C7-9E7A-2CB372AE5377}">
      <dgm:prSet/>
      <dgm:spPr/>
      <dgm:t>
        <a:bodyPr/>
        <a:lstStyle/>
        <a:p>
          <a:endParaRPr lang="sv-SE"/>
        </a:p>
      </dgm:t>
    </dgm:pt>
    <dgm:pt modelId="{5828156F-A026-49B3-83F9-CF80762CFBAD}" type="sibTrans" cxnId="{085FCF6B-6F9A-44C7-9E7A-2CB372AE5377}">
      <dgm:prSet/>
      <dgm:spPr/>
      <dgm:t>
        <a:bodyPr/>
        <a:lstStyle/>
        <a:p>
          <a:endParaRPr lang="sv-SE"/>
        </a:p>
      </dgm:t>
    </dgm:pt>
    <dgm:pt modelId="{5C88AF7F-BA0B-4892-889E-E7C49BE30DDC}">
      <dgm:prSet phldrT="[Text]"/>
      <dgm:spPr/>
      <dgm:t>
        <a:bodyPr/>
        <a:lstStyle/>
        <a:p>
          <a:r>
            <a:rPr lang="sv-SE"/>
            <a:t>Kommunlednings-kontoret</a:t>
          </a:r>
          <a:endParaRPr lang="sv-SE" dirty="0"/>
        </a:p>
      </dgm:t>
    </dgm:pt>
    <dgm:pt modelId="{9A6B886A-0A79-431B-93D7-050C0B348B77}" type="parTrans" cxnId="{689DCFBB-1CDA-43BF-B2DD-792FBE28A0E4}">
      <dgm:prSet/>
      <dgm:spPr/>
      <dgm:t>
        <a:bodyPr/>
        <a:lstStyle/>
        <a:p>
          <a:endParaRPr lang="sv-SE"/>
        </a:p>
      </dgm:t>
    </dgm:pt>
    <dgm:pt modelId="{F87A99A2-85CA-4BB2-9962-22231ED4C764}" type="sibTrans" cxnId="{689DCFBB-1CDA-43BF-B2DD-792FBE28A0E4}">
      <dgm:prSet/>
      <dgm:spPr/>
      <dgm:t>
        <a:bodyPr/>
        <a:lstStyle/>
        <a:p>
          <a:endParaRPr lang="sv-SE"/>
        </a:p>
      </dgm:t>
    </dgm:pt>
    <dgm:pt modelId="{52A93304-F5E1-4E0B-9167-1B0FFB511C92}">
      <dgm:prSet phldrT="[Text]"/>
      <dgm:spPr>
        <a:solidFill>
          <a:srgbClr val="63666A"/>
        </a:solidFill>
      </dgm:spPr>
      <dgm:t>
        <a:bodyPr/>
        <a:lstStyle/>
        <a:p>
          <a:r>
            <a:rPr lang="sv-SE" dirty="0"/>
            <a:t>HR, kommunikation och näringsliv</a:t>
          </a:r>
        </a:p>
      </dgm:t>
    </dgm:pt>
    <dgm:pt modelId="{0FDC76F6-9432-40EC-A289-60781160725E}" type="parTrans" cxnId="{150A5BED-CAB7-4E51-AAE0-0DA91AAACB16}">
      <dgm:prSet/>
      <dgm:spPr/>
      <dgm:t>
        <a:bodyPr/>
        <a:lstStyle/>
        <a:p>
          <a:endParaRPr lang="sv-SE"/>
        </a:p>
      </dgm:t>
    </dgm:pt>
    <dgm:pt modelId="{6575996B-ED6A-45D5-B784-C8F890BF56A2}" type="sibTrans" cxnId="{150A5BED-CAB7-4E51-AAE0-0DA91AAACB16}">
      <dgm:prSet/>
      <dgm:spPr/>
      <dgm:t>
        <a:bodyPr/>
        <a:lstStyle/>
        <a:p>
          <a:endParaRPr lang="sv-SE"/>
        </a:p>
      </dgm:t>
    </dgm:pt>
    <dgm:pt modelId="{4368C479-1D18-4BA0-80CD-E5F6DD237A2F}">
      <dgm:prSet phldrT="[Text]"/>
      <dgm:spPr>
        <a:solidFill>
          <a:srgbClr val="63666A"/>
        </a:solidFill>
      </dgm:spPr>
      <dgm:t>
        <a:bodyPr/>
        <a:lstStyle/>
        <a:p>
          <a:r>
            <a:rPr lang="sv-SE" dirty="0"/>
            <a:t>Ekonomi</a:t>
          </a:r>
        </a:p>
      </dgm:t>
    </dgm:pt>
    <dgm:pt modelId="{E05CE184-1C14-4D77-A1E5-EF71DACCE91A}" type="parTrans" cxnId="{BA7A7347-7AE3-41E4-A3F4-4E979ACA4089}">
      <dgm:prSet/>
      <dgm:spPr/>
      <dgm:t>
        <a:bodyPr/>
        <a:lstStyle/>
        <a:p>
          <a:endParaRPr lang="sv-SE"/>
        </a:p>
      </dgm:t>
    </dgm:pt>
    <dgm:pt modelId="{8AC992B1-69F0-4C61-9919-598DA565D59B}" type="sibTrans" cxnId="{BA7A7347-7AE3-41E4-A3F4-4E979ACA4089}">
      <dgm:prSet/>
      <dgm:spPr/>
      <dgm:t>
        <a:bodyPr/>
        <a:lstStyle/>
        <a:p>
          <a:endParaRPr lang="sv-SE"/>
        </a:p>
      </dgm:t>
    </dgm:pt>
    <dgm:pt modelId="{B579DD9D-5880-41B6-93FF-66181F2DE083}">
      <dgm:prSet phldrT="[Text]"/>
      <dgm:spPr/>
      <dgm:t>
        <a:bodyPr/>
        <a:lstStyle/>
        <a:p>
          <a:r>
            <a:rPr lang="sv-SE" dirty="0"/>
            <a:t>Verksamhetsstöd  och utveckling</a:t>
          </a:r>
        </a:p>
      </dgm:t>
    </dgm:pt>
    <dgm:pt modelId="{56EB66E3-6934-47DD-9888-F75706ED0479}" type="parTrans" cxnId="{F903B2B9-FB33-4438-B168-FCFA11AC75C2}">
      <dgm:prSet/>
      <dgm:spPr/>
      <dgm:t>
        <a:bodyPr/>
        <a:lstStyle/>
        <a:p>
          <a:endParaRPr lang="sv-SE"/>
        </a:p>
      </dgm:t>
    </dgm:pt>
    <dgm:pt modelId="{DE881D5D-BFE1-4245-940D-66E5B38A9CF6}" type="sibTrans" cxnId="{F903B2B9-FB33-4438-B168-FCFA11AC75C2}">
      <dgm:prSet/>
      <dgm:spPr/>
      <dgm:t>
        <a:bodyPr/>
        <a:lstStyle/>
        <a:p>
          <a:endParaRPr lang="sv-SE"/>
        </a:p>
      </dgm:t>
    </dgm:pt>
    <dgm:pt modelId="{4A166BA1-B942-4183-937E-474415D37B22}" type="pres">
      <dgm:prSet presAssocID="{8CE9F981-BABC-47C7-A08D-208D373BBD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DEB558-C500-4878-895B-4EB677E9FB55}" type="pres">
      <dgm:prSet presAssocID="{F9C99B77-0646-4E59-A2AD-13E3F923E256}" presName="hierRoot1" presStyleCnt="0">
        <dgm:presLayoutVars>
          <dgm:hierBranch val="init"/>
        </dgm:presLayoutVars>
      </dgm:prSet>
      <dgm:spPr/>
    </dgm:pt>
    <dgm:pt modelId="{4B3FE0AC-DA83-4E05-AE42-8B5C7A6BD56D}" type="pres">
      <dgm:prSet presAssocID="{F9C99B77-0646-4E59-A2AD-13E3F923E256}" presName="rootComposite1" presStyleCnt="0"/>
      <dgm:spPr/>
    </dgm:pt>
    <dgm:pt modelId="{5485A3B7-8C4F-400E-9EE7-D82A58BE2D87}" type="pres">
      <dgm:prSet presAssocID="{F9C99B77-0646-4E59-A2AD-13E3F923E256}" presName="rootText1" presStyleLbl="node0" presStyleIdx="0" presStyleCnt="1">
        <dgm:presLayoutVars>
          <dgm:chPref val="3"/>
        </dgm:presLayoutVars>
      </dgm:prSet>
      <dgm:spPr/>
    </dgm:pt>
    <dgm:pt modelId="{4758DF61-4627-4D4D-9481-0B5723A35190}" type="pres">
      <dgm:prSet presAssocID="{F9C99B77-0646-4E59-A2AD-13E3F923E256}" presName="rootConnector1" presStyleLbl="node1" presStyleIdx="0" presStyleCnt="0"/>
      <dgm:spPr/>
    </dgm:pt>
    <dgm:pt modelId="{FEADEBE6-AF80-4307-AA86-A87342A18388}" type="pres">
      <dgm:prSet presAssocID="{F9C99B77-0646-4E59-A2AD-13E3F923E256}" presName="hierChild2" presStyleCnt="0"/>
      <dgm:spPr/>
    </dgm:pt>
    <dgm:pt modelId="{FDBEA242-ECC0-44E5-93A1-5FAB53FFB91A}" type="pres">
      <dgm:prSet presAssocID="{FABD2D5C-294E-4538-B5C0-1275B658F4EE}" presName="Name37" presStyleLbl="parChTrans1D2" presStyleIdx="0" presStyleCnt="5"/>
      <dgm:spPr/>
    </dgm:pt>
    <dgm:pt modelId="{C1ACA720-5136-4087-8FCF-F25F60162174}" type="pres">
      <dgm:prSet presAssocID="{DA83F204-FE64-4779-9D12-1DDEC889DB73}" presName="hierRoot2" presStyleCnt="0">
        <dgm:presLayoutVars>
          <dgm:hierBranch val="init"/>
        </dgm:presLayoutVars>
      </dgm:prSet>
      <dgm:spPr/>
    </dgm:pt>
    <dgm:pt modelId="{3184948C-DE3A-48B4-9963-44B5CEA1159D}" type="pres">
      <dgm:prSet presAssocID="{DA83F204-FE64-4779-9D12-1DDEC889DB73}" presName="rootComposite" presStyleCnt="0"/>
      <dgm:spPr/>
    </dgm:pt>
    <dgm:pt modelId="{C60EBEAF-F9C6-469F-82FA-2E09D8448E5A}" type="pres">
      <dgm:prSet presAssocID="{DA83F204-FE64-4779-9D12-1DDEC889DB73}" presName="rootText" presStyleLbl="node2" presStyleIdx="0" presStyleCnt="5">
        <dgm:presLayoutVars>
          <dgm:chPref val="3"/>
        </dgm:presLayoutVars>
      </dgm:prSet>
      <dgm:spPr/>
    </dgm:pt>
    <dgm:pt modelId="{536D3F29-DE3D-4274-8D66-D10C47BB330A}" type="pres">
      <dgm:prSet presAssocID="{DA83F204-FE64-4779-9D12-1DDEC889DB73}" presName="rootConnector" presStyleLbl="node2" presStyleIdx="0" presStyleCnt="5"/>
      <dgm:spPr/>
    </dgm:pt>
    <dgm:pt modelId="{37337CF3-97ED-42CF-A11E-785D7DDC839D}" type="pres">
      <dgm:prSet presAssocID="{DA83F204-FE64-4779-9D12-1DDEC889DB73}" presName="hierChild4" presStyleCnt="0"/>
      <dgm:spPr/>
    </dgm:pt>
    <dgm:pt modelId="{A216EDC1-775B-4723-85FA-84125D4E11DF}" type="pres">
      <dgm:prSet presAssocID="{DA83F204-FE64-4779-9D12-1DDEC889DB73}" presName="hierChild5" presStyleCnt="0"/>
      <dgm:spPr/>
    </dgm:pt>
    <dgm:pt modelId="{1B0F141B-AA37-45D4-AE14-ECEAF5697A7C}" type="pres">
      <dgm:prSet presAssocID="{83FF9453-7FCC-48BB-8197-E7822D095DC2}" presName="Name37" presStyleLbl="parChTrans1D2" presStyleIdx="1" presStyleCnt="5"/>
      <dgm:spPr/>
    </dgm:pt>
    <dgm:pt modelId="{F116EBFB-A555-4333-AB74-FF11E339D2A5}" type="pres">
      <dgm:prSet presAssocID="{063C7F8B-C05D-4DA9-B03B-A346067CFD15}" presName="hierRoot2" presStyleCnt="0">
        <dgm:presLayoutVars>
          <dgm:hierBranch val="init"/>
        </dgm:presLayoutVars>
      </dgm:prSet>
      <dgm:spPr/>
    </dgm:pt>
    <dgm:pt modelId="{02DB2D94-2401-4267-843D-CB85DC8AD62D}" type="pres">
      <dgm:prSet presAssocID="{063C7F8B-C05D-4DA9-B03B-A346067CFD15}" presName="rootComposite" presStyleCnt="0"/>
      <dgm:spPr/>
    </dgm:pt>
    <dgm:pt modelId="{1601CF16-6493-4EA1-A80E-A39C0C50BBDB}" type="pres">
      <dgm:prSet presAssocID="{063C7F8B-C05D-4DA9-B03B-A346067CFD15}" presName="rootText" presStyleLbl="node2" presStyleIdx="1" presStyleCnt="5">
        <dgm:presLayoutVars>
          <dgm:chPref val="3"/>
        </dgm:presLayoutVars>
      </dgm:prSet>
      <dgm:spPr/>
    </dgm:pt>
    <dgm:pt modelId="{186A9E37-B521-47DE-9A46-5F38F192A1BD}" type="pres">
      <dgm:prSet presAssocID="{063C7F8B-C05D-4DA9-B03B-A346067CFD15}" presName="rootConnector" presStyleLbl="node2" presStyleIdx="1" presStyleCnt="5"/>
      <dgm:spPr/>
    </dgm:pt>
    <dgm:pt modelId="{E0A4F6AF-FE5E-4C39-8EB9-17FD7C0DC554}" type="pres">
      <dgm:prSet presAssocID="{063C7F8B-C05D-4DA9-B03B-A346067CFD15}" presName="hierChild4" presStyleCnt="0"/>
      <dgm:spPr/>
    </dgm:pt>
    <dgm:pt modelId="{713EA0BB-0206-4970-8631-9D2CCA78564B}" type="pres">
      <dgm:prSet presAssocID="{063C7F8B-C05D-4DA9-B03B-A346067CFD15}" presName="hierChild5" presStyleCnt="0"/>
      <dgm:spPr/>
    </dgm:pt>
    <dgm:pt modelId="{73E512DE-A432-4840-B701-76ACA12CC556}" type="pres">
      <dgm:prSet presAssocID="{8187C800-1D71-4BFF-AB77-731A3D448AC2}" presName="Name37" presStyleLbl="parChTrans1D2" presStyleIdx="2" presStyleCnt="5"/>
      <dgm:spPr/>
    </dgm:pt>
    <dgm:pt modelId="{21FAA5E8-46C5-4F3B-9A39-FDBD4527DF8E}" type="pres">
      <dgm:prSet presAssocID="{174F7267-B98C-46C5-A09B-AC1B47051BC6}" presName="hierRoot2" presStyleCnt="0">
        <dgm:presLayoutVars>
          <dgm:hierBranch val="init"/>
        </dgm:presLayoutVars>
      </dgm:prSet>
      <dgm:spPr/>
    </dgm:pt>
    <dgm:pt modelId="{004C6D9D-9D94-454B-AEB3-3FA8F78F87BE}" type="pres">
      <dgm:prSet presAssocID="{174F7267-B98C-46C5-A09B-AC1B47051BC6}" presName="rootComposite" presStyleCnt="0"/>
      <dgm:spPr/>
    </dgm:pt>
    <dgm:pt modelId="{E18B980D-2308-4747-AB3F-779E32C79F7E}" type="pres">
      <dgm:prSet presAssocID="{174F7267-B98C-46C5-A09B-AC1B47051BC6}" presName="rootText" presStyleLbl="node2" presStyleIdx="2" presStyleCnt="5">
        <dgm:presLayoutVars>
          <dgm:chPref val="3"/>
        </dgm:presLayoutVars>
      </dgm:prSet>
      <dgm:spPr/>
    </dgm:pt>
    <dgm:pt modelId="{2A385848-BD97-43FE-A9B4-2061EBE9891A}" type="pres">
      <dgm:prSet presAssocID="{174F7267-B98C-46C5-A09B-AC1B47051BC6}" presName="rootConnector" presStyleLbl="node2" presStyleIdx="2" presStyleCnt="5"/>
      <dgm:spPr/>
    </dgm:pt>
    <dgm:pt modelId="{1F47BD4C-A4D3-4780-8C11-33BB1C1142DC}" type="pres">
      <dgm:prSet presAssocID="{174F7267-B98C-46C5-A09B-AC1B47051BC6}" presName="hierChild4" presStyleCnt="0"/>
      <dgm:spPr/>
    </dgm:pt>
    <dgm:pt modelId="{6887C92F-4D54-41C9-A7D8-AA5E88C09DF7}" type="pres">
      <dgm:prSet presAssocID="{174F7267-B98C-46C5-A09B-AC1B47051BC6}" presName="hierChild5" presStyleCnt="0"/>
      <dgm:spPr/>
    </dgm:pt>
    <dgm:pt modelId="{8C33EB74-6B40-4E66-A0A4-EC21BDC7172C}" type="pres">
      <dgm:prSet presAssocID="{0AAB9E73-732C-444A-A636-EE880EA93CE0}" presName="Name37" presStyleLbl="parChTrans1D2" presStyleIdx="3" presStyleCnt="5"/>
      <dgm:spPr/>
    </dgm:pt>
    <dgm:pt modelId="{B980FADE-05A1-4E61-BC08-84F8B5C26F38}" type="pres">
      <dgm:prSet presAssocID="{B3F1C65F-842A-4032-AE4E-F4DABC4ECE78}" presName="hierRoot2" presStyleCnt="0">
        <dgm:presLayoutVars>
          <dgm:hierBranch val="init"/>
        </dgm:presLayoutVars>
      </dgm:prSet>
      <dgm:spPr/>
    </dgm:pt>
    <dgm:pt modelId="{D4FE3D2B-2C58-43A1-81AF-F55029BD3E80}" type="pres">
      <dgm:prSet presAssocID="{B3F1C65F-842A-4032-AE4E-F4DABC4ECE78}" presName="rootComposite" presStyleCnt="0"/>
      <dgm:spPr/>
    </dgm:pt>
    <dgm:pt modelId="{F75ADDEC-B13D-41E5-AAAC-820930C076EB}" type="pres">
      <dgm:prSet presAssocID="{B3F1C65F-842A-4032-AE4E-F4DABC4ECE78}" presName="rootText" presStyleLbl="node2" presStyleIdx="3" presStyleCnt="5">
        <dgm:presLayoutVars>
          <dgm:chPref val="3"/>
        </dgm:presLayoutVars>
      </dgm:prSet>
      <dgm:spPr/>
    </dgm:pt>
    <dgm:pt modelId="{68904E92-E6B7-4F7D-81FE-AEC4CB94B264}" type="pres">
      <dgm:prSet presAssocID="{B3F1C65F-842A-4032-AE4E-F4DABC4ECE78}" presName="rootConnector" presStyleLbl="node2" presStyleIdx="3" presStyleCnt="5"/>
      <dgm:spPr/>
    </dgm:pt>
    <dgm:pt modelId="{07E61956-BE9B-46A3-B7CD-0E1B06754F6D}" type="pres">
      <dgm:prSet presAssocID="{B3F1C65F-842A-4032-AE4E-F4DABC4ECE78}" presName="hierChild4" presStyleCnt="0"/>
      <dgm:spPr/>
    </dgm:pt>
    <dgm:pt modelId="{BC4C9028-4039-4D6B-9C03-C1C35ED20796}" type="pres">
      <dgm:prSet presAssocID="{B3F1C65F-842A-4032-AE4E-F4DABC4ECE78}" presName="hierChild5" presStyleCnt="0"/>
      <dgm:spPr/>
    </dgm:pt>
    <dgm:pt modelId="{B5A9AB73-0EAD-4F68-A061-B0B63B3AA482}" type="pres">
      <dgm:prSet presAssocID="{9A6B886A-0A79-431B-93D7-050C0B348B77}" presName="Name37" presStyleLbl="parChTrans1D2" presStyleIdx="4" presStyleCnt="5"/>
      <dgm:spPr/>
    </dgm:pt>
    <dgm:pt modelId="{6A32D203-1F40-4269-BF59-D50B37FBAC32}" type="pres">
      <dgm:prSet presAssocID="{5C88AF7F-BA0B-4892-889E-E7C49BE30DDC}" presName="hierRoot2" presStyleCnt="0">
        <dgm:presLayoutVars>
          <dgm:hierBranch val="init"/>
        </dgm:presLayoutVars>
      </dgm:prSet>
      <dgm:spPr/>
    </dgm:pt>
    <dgm:pt modelId="{861EA29E-F4BE-4090-A8F6-2974EAA37019}" type="pres">
      <dgm:prSet presAssocID="{5C88AF7F-BA0B-4892-889E-E7C49BE30DDC}" presName="rootComposite" presStyleCnt="0"/>
      <dgm:spPr/>
    </dgm:pt>
    <dgm:pt modelId="{A2B24594-DB93-4EF5-B3FD-4E87AE89AE9C}" type="pres">
      <dgm:prSet presAssocID="{5C88AF7F-BA0B-4892-889E-E7C49BE30DDC}" presName="rootText" presStyleLbl="node2" presStyleIdx="4" presStyleCnt="5">
        <dgm:presLayoutVars>
          <dgm:chPref val="3"/>
        </dgm:presLayoutVars>
      </dgm:prSet>
      <dgm:spPr/>
    </dgm:pt>
    <dgm:pt modelId="{75F6D4E4-B5A2-4FEA-803B-70EBE1E85DE8}" type="pres">
      <dgm:prSet presAssocID="{5C88AF7F-BA0B-4892-889E-E7C49BE30DDC}" presName="rootConnector" presStyleLbl="node2" presStyleIdx="4" presStyleCnt="5"/>
      <dgm:spPr/>
    </dgm:pt>
    <dgm:pt modelId="{669D41B9-4497-4C2D-82C0-CE8EA3148552}" type="pres">
      <dgm:prSet presAssocID="{5C88AF7F-BA0B-4892-889E-E7C49BE30DDC}" presName="hierChild4" presStyleCnt="0"/>
      <dgm:spPr/>
    </dgm:pt>
    <dgm:pt modelId="{611DB89D-AAFF-4829-9828-1D908F6DEA59}" type="pres">
      <dgm:prSet presAssocID="{0FDC76F6-9432-40EC-A289-60781160725E}" presName="Name37" presStyleLbl="parChTrans1D3" presStyleIdx="0" presStyleCnt="3"/>
      <dgm:spPr/>
    </dgm:pt>
    <dgm:pt modelId="{C67A4746-342C-4719-8FFE-65DD0AD0C183}" type="pres">
      <dgm:prSet presAssocID="{52A93304-F5E1-4E0B-9167-1B0FFB511C92}" presName="hierRoot2" presStyleCnt="0">
        <dgm:presLayoutVars>
          <dgm:hierBranch val="init"/>
        </dgm:presLayoutVars>
      </dgm:prSet>
      <dgm:spPr/>
    </dgm:pt>
    <dgm:pt modelId="{6E4C88C1-0CF9-406E-A6FF-9B4E0D2203F0}" type="pres">
      <dgm:prSet presAssocID="{52A93304-F5E1-4E0B-9167-1B0FFB511C92}" presName="rootComposite" presStyleCnt="0"/>
      <dgm:spPr/>
    </dgm:pt>
    <dgm:pt modelId="{6A7AF29C-5234-422D-B2E8-0F06FBE5087F}" type="pres">
      <dgm:prSet presAssocID="{52A93304-F5E1-4E0B-9167-1B0FFB511C92}" presName="rootText" presStyleLbl="node3" presStyleIdx="0" presStyleCnt="3">
        <dgm:presLayoutVars>
          <dgm:chPref val="3"/>
        </dgm:presLayoutVars>
      </dgm:prSet>
      <dgm:spPr/>
    </dgm:pt>
    <dgm:pt modelId="{DF490D1E-DAD2-437F-8B7B-A52517AEA139}" type="pres">
      <dgm:prSet presAssocID="{52A93304-F5E1-4E0B-9167-1B0FFB511C92}" presName="rootConnector" presStyleLbl="node3" presStyleIdx="0" presStyleCnt="3"/>
      <dgm:spPr/>
    </dgm:pt>
    <dgm:pt modelId="{73C1C224-62F7-4A60-AC6E-5071C1DE77D7}" type="pres">
      <dgm:prSet presAssocID="{52A93304-F5E1-4E0B-9167-1B0FFB511C92}" presName="hierChild4" presStyleCnt="0"/>
      <dgm:spPr/>
    </dgm:pt>
    <dgm:pt modelId="{13564BC8-6B20-4253-A429-A435FDB324C0}" type="pres">
      <dgm:prSet presAssocID="{52A93304-F5E1-4E0B-9167-1B0FFB511C92}" presName="hierChild5" presStyleCnt="0"/>
      <dgm:spPr/>
    </dgm:pt>
    <dgm:pt modelId="{E69574F8-0B7D-4BAB-8CEC-D988BBFEBBCF}" type="pres">
      <dgm:prSet presAssocID="{E05CE184-1C14-4D77-A1E5-EF71DACCE91A}" presName="Name37" presStyleLbl="parChTrans1D3" presStyleIdx="1" presStyleCnt="3"/>
      <dgm:spPr/>
    </dgm:pt>
    <dgm:pt modelId="{C52E4AD4-9770-4528-926F-6E08DC014931}" type="pres">
      <dgm:prSet presAssocID="{4368C479-1D18-4BA0-80CD-E5F6DD237A2F}" presName="hierRoot2" presStyleCnt="0">
        <dgm:presLayoutVars>
          <dgm:hierBranch val="init"/>
        </dgm:presLayoutVars>
      </dgm:prSet>
      <dgm:spPr/>
    </dgm:pt>
    <dgm:pt modelId="{81220240-050D-436F-8AAF-B3439D9FFAFF}" type="pres">
      <dgm:prSet presAssocID="{4368C479-1D18-4BA0-80CD-E5F6DD237A2F}" presName="rootComposite" presStyleCnt="0"/>
      <dgm:spPr/>
    </dgm:pt>
    <dgm:pt modelId="{C662A116-0056-476E-99DA-49C2D4A12ADC}" type="pres">
      <dgm:prSet presAssocID="{4368C479-1D18-4BA0-80CD-E5F6DD237A2F}" presName="rootText" presStyleLbl="node3" presStyleIdx="1" presStyleCnt="3">
        <dgm:presLayoutVars>
          <dgm:chPref val="3"/>
        </dgm:presLayoutVars>
      </dgm:prSet>
      <dgm:spPr/>
    </dgm:pt>
    <dgm:pt modelId="{0EC5547E-18A6-41C3-84AA-015B7AB76C13}" type="pres">
      <dgm:prSet presAssocID="{4368C479-1D18-4BA0-80CD-E5F6DD237A2F}" presName="rootConnector" presStyleLbl="node3" presStyleIdx="1" presStyleCnt="3"/>
      <dgm:spPr/>
    </dgm:pt>
    <dgm:pt modelId="{1235544E-24DA-458A-A6D9-88597EABE071}" type="pres">
      <dgm:prSet presAssocID="{4368C479-1D18-4BA0-80CD-E5F6DD237A2F}" presName="hierChild4" presStyleCnt="0"/>
      <dgm:spPr/>
    </dgm:pt>
    <dgm:pt modelId="{B79938E4-9442-4D24-A802-531D93AD4FCC}" type="pres">
      <dgm:prSet presAssocID="{4368C479-1D18-4BA0-80CD-E5F6DD237A2F}" presName="hierChild5" presStyleCnt="0"/>
      <dgm:spPr/>
    </dgm:pt>
    <dgm:pt modelId="{B75EE0A3-2F76-43E7-8F5B-48608653A7F3}" type="pres">
      <dgm:prSet presAssocID="{56EB66E3-6934-47DD-9888-F75706ED0479}" presName="Name37" presStyleLbl="parChTrans1D3" presStyleIdx="2" presStyleCnt="3"/>
      <dgm:spPr/>
    </dgm:pt>
    <dgm:pt modelId="{9ED5A7AF-3879-452F-B08E-B62AFB8C26B5}" type="pres">
      <dgm:prSet presAssocID="{B579DD9D-5880-41B6-93FF-66181F2DE083}" presName="hierRoot2" presStyleCnt="0">
        <dgm:presLayoutVars>
          <dgm:hierBranch val="init"/>
        </dgm:presLayoutVars>
      </dgm:prSet>
      <dgm:spPr/>
    </dgm:pt>
    <dgm:pt modelId="{E36F1680-0D19-414A-8A5A-133D26366095}" type="pres">
      <dgm:prSet presAssocID="{B579DD9D-5880-41B6-93FF-66181F2DE083}" presName="rootComposite" presStyleCnt="0"/>
      <dgm:spPr/>
    </dgm:pt>
    <dgm:pt modelId="{A9748B08-C8EA-4627-AF90-8B50E1098397}" type="pres">
      <dgm:prSet presAssocID="{B579DD9D-5880-41B6-93FF-66181F2DE083}" presName="rootText" presStyleLbl="node3" presStyleIdx="2" presStyleCnt="3">
        <dgm:presLayoutVars>
          <dgm:chPref val="3"/>
        </dgm:presLayoutVars>
      </dgm:prSet>
      <dgm:spPr/>
    </dgm:pt>
    <dgm:pt modelId="{50733DCD-896D-4FA4-A257-586E624FACE9}" type="pres">
      <dgm:prSet presAssocID="{B579DD9D-5880-41B6-93FF-66181F2DE083}" presName="rootConnector" presStyleLbl="node3" presStyleIdx="2" presStyleCnt="3"/>
      <dgm:spPr/>
    </dgm:pt>
    <dgm:pt modelId="{7AC7016F-263A-4BA6-8CD9-BB72F696105C}" type="pres">
      <dgm:prSet presAssocID="{B579DD9D-5880-41B6-93FF-66181F2DE083}" presName="hierChild4" presStyleCnt="0"/>
      <dgm:spPr/>
    </dgm:pt>
    <dgm:pt modelId="{0BC82D24-3A03-48A6-AB6E-5B12611DD663}" type="pres">
      <dgm:prSet presAssocID="{B579DD9D-5880-41B6-93FF-66181F2DE083}" presName="hierChild5" presStyleCnt="0"/>
      <dgm:spPr/>
    </dgm:pt>
    <dgm:pt modelId="{734019EF-5CDA-4BA1-843A-1D82826637CF}" type="pres">
      <dgm:prSet presAssocID="{5C88AF7F-BA0B-4892-889E-E7C49BE30DDC}" presName="hierChild5" presStyleCnt="0"/>
      <dgm:spPr/>
    </dgm:pt>
    <dgm:pt modelId="{7D56ED86-A803-45C1-9370-8FEB8CF3FCD8}" type="pres">
      <dgm:prSet presAssocID="{F9C99B77-0646-4E59-A2AD-13E3F923E256}" presName="hierChild3" presStyleCnt="0"/>
      <dgm:spPr/>
    </dgm:pt>
  </dgm:ptLst>
  <dgm:cxnLst>
    <dgm:cxn modelId="{BF998601-D4E9-40C3-A016-583D6C293357}" type="presOf" srcId="{83FF9453-7FCC-48BB-8197-E7822D095DC2}" destId="{1B0F141B-AA37-45D4-AE14-ECEAF5697A7C}" srcOrd="0" destOrd="0" presId="urn:microsoft.com/office/officeart/2005/8/layout/orgChart1"/>
    <dgm:cxn modelId="{C49C6304-AE0F-4027-BAA4-48BAE15B80CC}" type="presOf" srcId="{4368C479-1D18-4BA0-80CD-E5F6DD237A2F}" destId="{0EC5547E-18A6-41C3-84AA-015B7AB76C13}" srcOrd="1" destOrd="0" presId="urn:microsoft.com/office/officeart/2005/8/layout/orgChart1"/>
    <dgm:cxn modelId="{BCE2530A-7C07-4223-82D9-ABEBE39FF358}" type="presOf" srcId="{DA83F204-FE64-4779-9D12-1DDEC889DB73}" destId="{C60EBEAF-F9C6-469F-82FA-2E09D8448E5A}" srcOrd="0" destOrd="0" presId="urn:microsoft.com/office/officeart/2005/8/layout/orgChart1"/>
    <dgm:cxn modelId="{E97FBE1B-BE42-4F1A-961B-C56F2AECBECF}" type="presOf" srcId="{E05CE184-1C14-4D77-A1E5-EF71DACCE91A}" destId="{E69574F8-0B7D-4BAB-8CEC-D988BBFEBBCF}" srcOrd="0" destOrd="0" presId="urn:microsoft.com/office/officeart/2005/8/layout/orgChart1"/>
    <dgm:cxn modelId="{0506A426-C2B1-4B05-9E17-F43F5C4A41D5}" type="presOf" srcId="{B579DD9D-5880-41B6-93FF-66181F2DE083}" destId="{A9748B08-C8EA-4627-AF90-8B50E1098397}" srcOrd="0" destOrd="0" presId="urn:microsoft.com/office/officeart/2005/8/layout/orgChart1"/>
    <dgm:cxn modelId="{6DB90B2A-C172-473D-A35B-8071596CE2EF}" type="presOf" srcId="{5C88AF7F-BA0B-4892-889E-E7C49BE30DDC}" destId="{75F6D4E4-B5A2-4FEA-803B-70EBE1E85DE8}" srcOrd="1" destOrd="0" presId="urn:microsoft.com/office/officeart/2005/8/layout/orgChart1"/>
    <dgm:cxn modelId="{0D31772F-2940-43FB-B384-551E75A4D357}" type="presOf" srcId="{52A93304-F5E1-4E0B-9167-1B0FFB511C92}" destId="{6A7AF29C-5234-422D-B2E8-0F06FBE5087F}" srcOrd="0" destOrd="0" presId="urn:microsoft.com/office/officeart/2005/8/layout/orgChart1"/>
    <dgm:cxn modelId="{FCAA8C5C-2139-4BBF-B4D6-781DA326FFEA}" srcId="{F9C99B77-0646-4E59-A2AD-13E3F923E256}" destId="{DA83F204-FE64-4779-9D12-1DDEC889DB73}" srcOrd="0" destOrd="0" parTransId="{FABD2D5C-294E-4538-B5C0-1275B658F4EE}" sibTransId="{FAB56F4D-FFFA-45DE-B4F2-5B5F6644536E}"/>
    <dgm:cxn modelId="{BA7A7347-7AE3-41E4-A3F4-4E979ACA4089}" srcId="{5C88AF7F-BA0B-4892-889E-E7C49BE30DDC}" destId="{4368C479-1D18-4BA0-80CD-E5F6DD237A2F}" srcOrd="1" destOrd="0" parTransId="{E05CE184-1C14-4D77-A1E5-EF71DACCE91A}" sibTransId="{8AC992B1-69F0-4C61-9919-598DA565D59B}"/>
    <dgm:cxn modelId="{2C331B6A-170A-4B50-8F7B-48C9B6D68FB0}" type="presOf" srcId="{52A93304-F5E1-4E0B-9167-1B0FFB511C92}" destId="{DF490D1E-DAD2-437F-8B7B-A52517AEA139}" srcOrd="1" destOrd="0" presId="urn:microsoft.com/office/officeart/2005/8/layout/orgChart1"/>
    <dgm:cxn modelId="{085FCF6B-6F9A-44C7-9E7A-2CB372AE5377}" srcId="{F9C99B77-0646-4E59-A2AD-13E3F923E256}" destId="{B3F1C65F-842A-4032-AE4E-F4DABC4ECE78}" srcOrd="3" destOrd="0" parTransId="{0AAB9E73-732C-444A-A636-EE880EA93CE0}" sibTransId="{5828156F-A026-49B3-83F9-CF80762CFBAD}"/>
    <dgm:cxn modelId="{3919306E-D2BB-4B73-91C8-4D22BC737B2C}" srcId="{8CE9F981-BABC-47C7-A08D-208D373BBD81}" destId="{F9C99B77-0646-4E59-A2AD-13E3F923E256}" srcOrd="0" destOrd="0" parTransId="{01D5C0AF-CC48-47AE-B95B-CF6D8A7C9F66}" sibTransId="{A94EE468-02A7-4FEC-AAA4-D52E6F73B40F}"/>
    <dgm:cxn modelId="{A2A26D4E-F35E-4CF6-BBD6-601B16109F8D}" type="presOf" srcId="{F9C99B77-0646-4E59-A2AD-13E3F923E256}" destId="{5485A3B7-8C4F-400E-9EE7-D82A58BE2D87}" srcOrd="0" destOrd="0" presId="urn:microsoft.com/office/officeart/2005/8/layout/orgChart1"/>
    <dgm:cxn modelId="{863FD970-5B99-45B7-88E2-B548F401DF40}" type="presOf" srcId="{174F7267-B98C-46C5-A09B-AC1B47051BC6}" destId="{2A385848-BD97-43FE-A9B4-2061EBE9891A}" srcOrd="1" destOrd="0" presId="urn:microsoft.com/office/officeart/2005/8/layout/orgChart1"/>
    <dgm:cxn modelId="{D0673751-9277-4D54-8C7F-3743B2EA49EE}" type="presOf" srcId="{0AAB9E73-732C-444A-A636-EE880EA93CE0}" destId="{8C33EB74-6B40-4E66-A0A4-EC21BDC7172C}" srcOrd="0" destOrd="0" presId="urn:microsoft.com/office/officeart/2005/8/layout/orgChart1"/>
    <dgm:cxn modelId="{62CE9651-C206-4844-B3AD-32E49762EAD6}" type="presOf" srcId="{56EB66E3-6934-47DD-9888-F75706ED0479}" destId="{B75EE0A3-2F76-43E7-8F5B-48608653A7F3}" srcOrd="0" destOrd="0" presId="urn:microsoft.com/office/officeart/2005/8/layout/orgChart1"/>
    <dgm:cxn modelId="{B4676076-CE0B-4F4E-9980-07C2DDFFF38F}" srcId="{F9C99B77-0646-4E59-A2AD-13E3F923E256}" destId="{063C7F8B-C05D-4DA9-B03B-A346067CFD15}" srcOrd="1" destOrd="0" parTransId="{83FF9453-7FCC-48BB-8197-E7822D095DC2}" sibTransId="{C881104C-67E2-4F4B-B80A-36391CB92348}"/>
    <dgm:cxn modelId="{AA9F5C57-45B9-430A-BF60-5BBAE1764965}" type="presOf" srcId="{0FDC76F6-9432-40EC-A289-60781160725E}" destId="{611DB89D-AAFF-4829-9828-1D908F6DEA59}" srcOrd="0" destOrd="0" presId="urn:microsoft.com/office/officeart/2005/8/layout/orgChart1"/>
    <dgm:cxn modelId="{78811586-9F7D-4D50-A6D6-83C6A56D63AC}" type="presOf" srcId="{DA83F204-FE64-4779-9D12-1DDEC889DB73}" destId="{536D3F29-DE3D-4274-8D66-D10C47BB330A}" srcOrd="1" destOrd="0" presId="urn:microsoft.com/office/officeart/2005/8/layout/orgChart1"/>
    <dgm:cxn modelId="{90B4A886-5ECF-4513-A111-BC898AAA3EE9}" type="presOf" srcId="{8187C800-1D71-4BFF-AB77-731A3D448AC2}" destId="{73E512DE-A432-4840-B701-76ACA12CC556}" srcOrd="0" destOrd="0" presId="urn:microsoft.com/office/officeart/2005/8/layout/orgChart1"/>
    <dgm:cxn modelId="{7F7B7E98-8700-4B5B-82AB-4C7604EBB5C2}" type="presOf" srcId="{9A6B886A-0A79-431B-93D7-050C0B348B77}" destId="{B5A9AB73-0EAD-4F68-A061-B0B63B3AA482}" srcOrd="0" destOrd="0" presId="urn:microsoft.com/office/officeart/2005/8/layout/orgChart1"/>
    <dgm:cxn modelId="{53D4E7A7-E2A4-477F-97BC-38C750FB48DC}" srcId="{F9C99B77-0646-4E59-A2AD-13E3F923E256}" destId="{174F7267-B98C-46C5-A09B-AC1B47051BC6}" srcOrd="2" destOrd="0" parTransId="{8187C800-1D71-4BFF-AB77-731A3D448AC2}" sibTransId="{4BAC59E5-035D-4399-97F1-A6D895C22552}"/>
    <dgm:cxn modelId="{570F1BA8-C1C4-4E0F-A6C6-D6D8234D401D}" type="presOf" srcId="{B3F1C65F-842A-4032-AE4E-F4DABC4ECE78}" destId="{68904E92-E6B7-4F7D-81FE-AEC4CB94B264}" srcOrd="1" destOrd="0" presId="urn:microsoft.com/office/officeart/2005/8/layout/orgChart1"/>
    <dgm:cxn modelId="{1EF48FAC-8126-4359-9EA3-51FCC8DFE42B}" type="presOf" srcId="{063C7F8B-C05D-4DA9-B03B-A346067CFD15}" destId="{1601CF16-6493-4EA1-A80E-A39C0C50BBDB}" srcOrd="0" destOrd="0" presId="urn:microsoft.com/office/officeart/2005/8/layout/orgChart1"/>
    <dgm:cxn modelId="{F903B2B9-FB33-4438-B168-FCFA11AC75C2}" srcId="{5C88AF7F-BA0B-4892-889E-E7C49BE30DDC}" destId="{B579DD9D-5880-41B6-93FF-66181F2DE083}" srcOrd="2" destOrd="0" parTransId="{56EB66E3-6934-47DD-9888-F75706ED0479}" sibTransId="{DE881D5D-BFE1-4245-940D-66E5B38A9CF6}"/>
    <dgm:cxn modelId="{5192FFBA-FD78-44A3-8A10-CF6A904E3C4A}" type="presOf" srcId="{4368C479-1D18-4BA0-80CD-E5F6DD237A2F}" destId="{C662A116-0056-476E-99DA-49C2D4A12ADC}" srcOrd="0" destOrd="0" presId="urn:microsoft.com/office/officeart/2005/8/layout/orgChart1"/>
    <dgm:cxn modelId="{689DCFBB-1CDA-43BF-B2DD-792FBE28A0E4}" srcId="{F9C99B77-0646-4E59-A2AD-13E3F923E256}" destId="{5C88AF7F-BA0B-4892-889E-E7C49BE30DDC}" srcOrd="4" destOrd="0" parTransId="{9A6B886A-0A79-431B-93D7-050C0B348B77}" sibTransId="{F87A99A2-85CA-4BB2-9962-22231ED4C764}"/>
    <dgm:cxn modelId="{399EC9C2-3A4D-4DBB-BDC4-7E58CD92C2F1}" type="presOf" srcId="{FABD2D5C-294E-4538-B5C0-1275B658F4EE}" destId="{FDBEA242-ECC0-44E5-93A1-5FAB53FFB91A}" srcOrd="0" destOrd="0" presId="urn:microsoft.com/office/officeart/2005/8/layout/orgChart1"/>
    <dgm:cxn modelId="{32D8A2CE-EEAB-49CD-BC49-576328B96D29}" type="presOf" srcId="{063C7F8B-C05D-4DA9-B03B-A346067CFD15}" destId="{186A9E37-B521-47DE-9A46-5F38F192A1BD}" srcOrd="1" destOrd="0" presId="urn:microsoft.com/office/officeart/2005/8/layout/orgChart1"/>
    <dgm:cxn modelId="{DD5287D0-555B-4B48-BB70-E640DE5A868D}" type="presOf" srcId="{B579DD9D-5880-41B6-93FF-66181F2DE083}" destId="{50733DCD-896D-4FA4-A257-586E624FACE9}" srcOrd="1" destOrd="0" presId="urn:microsoft.com/office/officeart/2005/8/layout/orgChart1"/>
    <dgm:cxn modelId="{FCA740D2-770A-4ACE-A0C9-04288ECB8CB2}" type="presOf" srcId="{8CE9F981-BABC-47C7-A08D-208D373BBD81}" destId="{4A166BA1-B942-4183-937E-474415D37B22}" srcOrd="0" destOrd="0" presId="urn:microsoft.com/office/officeart/2005/8/layout/orgChart1"/>
    <dgm:cxn modelId="{3CF906D5-B13B-4FBE-B473-2000815522DE}" type="presOf" srcId="{5C88AF7F-BA0B-4892-889E-E7C49BE30DDC}" destId="{A2B24594-DB93-4EF5-B3FD-4E87AE89AE9C}" srcOrd="0" destOrd="0" presId="urn:microsoft.com/office/officeart/2005/8/layout/orgChart1"/>
    <dgm:cxn modelId="{55A30DE5-570B-490B-A71A-297ADF76A7BA}" type="presOf" srcId="{174F7267-B98C-46C5-A09B-AC1B47051BC6}" destId="{E18B980D-2308-4747-AB3F-779E32C79F7E}" srcOrd="0" destOrd="0" presId="urn:microsoft.com/office/officeart/2005/8/layout/orgChart1"/>
    <dgm:cxn modelId="{150A5BED-CAB7-4E51-AAE0-0DA91AAACB16}" srcId="{5C88AF7F-BA0B-4892-889E-E7C49BE30DDC}" destId="{52A93304-F5E1-4E0B-9167-1B0FFB511C92}" srcOrd="0" destOrd="0" parTransId="{0FDC76F6-9432-40EC-A289-60781160725E}" sibTransId="{6575996B-ED6A-45D5-B784-C8F890BF56A2}"/>
    <dgm:cxn modelId="{19CDC0ED-5042-4711-87BE-612D4B7B53A6}" type="presOf" srcId="{B3F1C65F-842A-4032-AE4E-F4DABC4ECE78}" destId="{F75ADDEC-B13D-41E5-AAAC-820930C076EB}" srcOrd="0" destOrd="0" presId="urn:microsoft.com/office/officeart/2005/8/layout/orgChart1"/>
    <dgm:cxn modelId="{80EBD0FB-74E3-4D82-8CF7-8287647CC457}" type="presOf" srcId="{F9C99B77-0646-4E59-A2AD-13E3F923E256}" destId="{4758DF61-4627-4D4D-9481-0B5723A35190}" srcOrd="1" destOrd="0" presId="urn:microsoft.com/office/officeart/2005/8/layout/orgChart1"/>
    <dgm:cxn modelId="{9BFCDFE0-9857-4097-AF26-6541801954B1}" type="presParOf" srcId="{4A166BA1-B942-4183-937E-474415D37B22}" destId="{5BDEB558-C500-4878-895B-4EB677E9FB55}" srcOrd="0" destOrd="0" presId="urn:microsoft.com/office/officeart/2005/8/layout/orgChart1"/>
    <dgm:cxn modelId="{4FCDB472-40C8-47EF-ABEA-0607D98FA372}" type="presParOf" srcId="{5BDEB558-C500-4878-895B-4EB677E9FB55}" destId="{4B3FE0AC-DA83-4E05-AE42-8B5C7A6BD56D}" srcOrd="0" destOrd="0" presId="urn:microsoft.com/office/officeart/2005/8/layout/orgChart1"/>
    <dgm:cxn modelId="{129CF866-9FCA-472B-98D3-0CE8288AAC21}" type="presParOf" srcId="{4B3FE0AC-DA83-4E05-AE42-8B5C7A6BD56D}" destId="{5485A3B7-8C4F-400E-9EE7-D82A58BE2D87}" srcOrd="0" destOrd="0" presId="urn:microsoft.com/office/officeart/2005/8/layout/orgChart1"/>
    <dgm:cxn modelId="{59F731D0-96CC-4E5D-A1C7-A9DF7972E6A6}" type="presParOf" srcId="{4B3FE0AC-DA83-4E05-AE42-8B5C7A6BD56D}" destId="{4758DF61-4627-4D4D-9481-0B5723A35190}" srcOrd="1" destOrd="0" presId="urn:microsoft.com/office/officeart/2005/8/layout/orgChart1"/>
    <dgm:cxn modelId="{3DF9361C-A9A2-4CDE-9A57-570D2817E375}" type="presParOf" srcId="{5BDEB558-C500-4878-895B-4EB677E9FB55}" destId="{FEADEBE6-AF80-4307-AA86-A87342A18388}" srcOrd="1" destOrd="0" presId="urn:microsoft.com/office/officeart/2005/8/layout/orgChart1"/>
    <dgm:cxn modelId="{7A88058C-0667-4E2D-A21B-CFE544DEE0E5}" type="presParOf" srcId="{FEADEBE6-AF80-4307-AA86-A87342A18388}" destId="{FDBEA242-ECC0-44E5-93A1-5FAB53FFB91A}" srcOrd="0" destOrd="0" presId="urn:microsoft.com/office/officeart/2005/8/layout/orgChart1"/>
    <dgm:cxn modelId="{5760A127-3603-4E0D-BEBC-B6AB5BD7930E}" type="presParOf" srcId="{FEADEBE6-AF80-4307-AA86-A87342A18388}" destId="{C1ACA720-5136-4087-8FCF-F25F60162174}" srcOrd="1" destOrd="0" presId="urn:microsoft.com/office/officeart/2005/8/layout/orgChart1"/>
    <dgm:cxn modelId="{F2251FBF-4583-4C58-98A5-DB7A2EE61DC7}" type="presParOf" srcId="{C1ACA720-5136-4087-8FCF-F25F60162174}" destId="{3184948C-DE3A-48B4-9963-44B5CEA1159D}" srcOrd="0" destOrd="0" presId="urn:microsoft.com/office/officeart/2005/8/layout/orgChart1"/>
    <dgm:cxn modelId="{38528623-D3AC-4DE5-ABD9-B65D9142C39C}" type="presParOf" srcId="{3184948C-DE3A-48B4-9963-44B5CEA1159D}" destId="{C60EBEAF-F9C6-469F-82FA-2E09D8448E5A}" srcOrd="0" destOrd="0" presId="urn:microsoft.com/office/officeart/2005/8/layout/orgChart1"/>
    <dgm:cxn modelId="{477B29F1-F378-42DD-A334-DF6FCC3BFE6F}" type="presParOf" srcId="{3184948C-DE3A-48B4-9963-44B5CEA1159D}" destId="{536D3F29-DE3D-4274-8D66-D10C47BB330A}" srcOrd="1" destOrd="0" presId="urn:microsoft.com/office/officeart/2005/8/layout/orgChart1"/>
    <dgm:cxn modelId="{AA2026C9-5F35-4BC4-A468-9CF0D3C294D5}" type="presParOf" srcId="{C1ACA720-5136-4087-8FCF-F25F60162174}" destId="{37337CF3-97ED-42CF-A11E-785D7DDC839D}" srcOrd="1" destOrd="0" presId="urn:microsoft.com/office/officeart/2005/8/layout/orgChart1"/>
    <dgm:cxn modelId="{EDD0D0CE-6DB0-424E-BC04-DE9159F71D8E}" type="presParOf" srcId="{C1ACA720-5136-4087-8FCF-F25F60162174}" destId="{A216EDC1-775B-4723-85FA-84125D4E11DF}" srcOrd="2" destOrd="0" presId="urn:microsoft.com/office/officeart/2005/8/layout/orgChart1"/>
    <dgm:cxn modelId="{AEF8AFBC-79CB-4128-BA49-5B4189E9EBA9}" type="presParOf" srcId="{FEADEBE6-AF80-4307-AA86-A87342A18388}" destId="{1B0F141B-AA37-45D4-AE14-ECEAF5697A7C}" srcOrd="2" destOrd="0" presId="urn:microsoft.com/office/officeart/2005/8/layout/orgChart1"/>
    <dgm:cxn modelId="{3FF1F19C-BD69-4243-AD0B-678BE2DD3AAF}" type="presParOf" srcId="{FEADEBE6-AF80-4307-AA86-A87342A18388}" destId="{F116EBFB-A555-4333-AB74-FF11E339D2A5}" srcOrd="3" destOrd="0" presId="urn:microsoft.com/office/officeart/2005/8/layout/orgChart1"/>
    <dgm:cxn modelId="{57A5624D-938F-4CA1-B064-72DA92C78C6F}" type="presParOf" srcId="{F116EBFB-A555-4333-AB74-FF11E339D2A5}" destId="{02DB2D94-2401-4267-843D-CB85DC8AD62D}" srcOrd="0" destOrd="0" presId="urn:microsoft.com/office/officeart/2005/8/layout/orgChart1"/>
    <dgm:cxn modelId="{9876767C-122B-462A-B9F0-42A1FE182F33}" type="presParOf" srcId="{02DB2D94-2401-4267-843D-CB85DC8AD62D}" destId="{1601CF16-6493-4EA1-A80E-A39C0C50BBDB}" srcOrd="0" destOrd="0" presId="urn:microsoft.com/office/officeart/2005/8/layout/orgChart1"/>
    <dgm:cxn modelId="{FEE6B564-1091-424E-AB3F-D2B05DDB35E2}" type="presParOf" srcId="{02DB2D94-2401-4267-843D-CB85DC8AD62D}" destId="{186A9E37-B521-47DE-9A46-5F38F192A1BD}" srcOrd="1" destOrd="0" presId="urn:microsoft.com/office/officeart/2005/8/layout/orgChart1"/>
    <dgm:cxn modelId="{7EA59485-6503-4B17-B7A9-C2C3847CD481}" type="presParOf" srcId="{F116EBFB-A555-4333-AB74-FF11E339D2A5}" destId="{E0A4F6AF-FE5E-4C39-8EB9-17FD7C0DC554}" srcOrd="1" destOrd="0" presId="urn:microsoft.com/office/officeart/2005/8/layout/orgChart1"/>
    <dgm:cxn modelId="{F8F5DA2C-5494-4493-96E0-A27BFA05DAF7}" type="presParOf" srcId="{F116EBFB-A555-4333-AB74-FF11E339D2A5}" destId="{713EA0BB-0206-4970-8631-9D2CCA78564B}" srcOrd="2" destOrd="0" presId="urn:microsoft.com/office/officeart/2005/8/layout/orgChart1"/>
    <dgm:cxn modelId="{E9438114-4923-470A-98DB-63F6849B3260}" type="presParOf" srcId="{FEADEBE6-AF80-4307-AA86-A87342A18388}" destId="{73E512DE-A432-4840-B701-76ACA12CC556}" srcOrd="4" destOrd="0" presId="urn:microsoft.com/office/officeart/2005/8/layout/orgChart1"/>
    <dgm:cxn modelId="{4E2E2225-0786-41AD-99A6-D0613C0A6E76}" type="presParOf" srcId="{FEADEBE6-AF80-4307-AA86-A87342A18388}" destId="{21FAA5E8-46C5-4F3B-9A39-FDBD4527DF8E}" srcOrd="5" destOrd="0" presId="urn:microsoft.com/office/officeart/2005/8/layout/orgChart1"/>
    <dgm:cxn modelId="{E71E0AFB-85F2-4B64-A0D2-8928C2E90441}" type="presParOf" srcId="{21FAA5E8-46C5-4F3B-9A39-FDBD4527DF8E}" destId="{004C6D9D-9D94-454B-AEB3-3FA8F78F87BE}" srcOrd="0" destOrd="0" presId="urn:microsoft.com/office/officeart/2005/8/layout/orgChart1"/>
    <dgm:cxn modelId="{42D89045-DC93-4EFB-9787-7FC98B6EC1D3}" type="presParOf" srcId="{004C6D9D-9D94-454B-AEB3-3FA8F78F87BE}" destId="{E18B980D-2308-4747-AB3F-779E32C79F7E}" srcOrd="0" destOrd="0" presId="urn:microsoft.com/office/officeart/2005/8/layout/orgChart1"/>
    <dgm:cxn modelId="{FF536400-E0C6-4F55-9D21-11159BC4951F}" type="presParOf" srcId="{004C6D9D-9D94-454B-AEB3-3FA8F78F87BE}" destId="{2A385848-BD97-43FE-A9B4-2061EBE9891A}" srcOrd="1" destOrd="0" presId="urn:microsoft.com/office/officeart/2005/8/layout/orgChart1"/>
    <dgm:cxn modelId="{81B05DAC-92C7-445C-BD09-1D651BC5754D}" type="presParOf" srcId="{21FAA5E8-46C5-4F3B-9A39-FDBD4527DF8E}" destId="{1F47BD4C-A4D3-4780-8C11-33BB1C1142DC}" srcOrd="1" destOrd="0" presId="urn:microsoft.com/office/officeart/2005/8/layout/orgChart1"/>
    <dgm:cxn modelId="{EEC7179C-DB5E-4A73-9B01-2F5A4B2F34BC}" type="presParOf" srcId="{21FAA5E8-46C5-4F3B-9A39-FDBD4527DF8E}" destId="{6887C92F-4D54-41C9-A7D8-AA5E88C09DF7}" srcOrd="2" destOrd="0" presId="urn:microsoft.com/office/officeart/2005/8/layout/orgChart1"/>
    <dgm:cxn modelId="{6FA79664-12FE-4B60-BDDD-F0E44E8C2D63}" type="presParOf" srcId="{FEADEBE6-AF80-4307-AA86-A87342A18388}" destId="{8C33EB74-6B40-4E66-A0A4-EC21BDC7172C}" srcOrd="6" destOrd="0" presId="urn:microsoft.com/office/officeart/2005/8/layout/orgChart1"/>
    <dgm:cxn modelId="{7C91D78C-CE77-4E50-AC63-35EDF1915757}" type="presParOf" srcId="{FEADEBE6-AF80-4307-AA86-A87342A18388}" destId="{B980FADE-05A1-4E61-BC08-84F8B5C26F38}" srcOrd="7" destOrd="0" presId="urn:microsoft.com/office/officeart/2005/8/layout/orgChart1"/>
    <dgm:cxn modelId="{484998CC-EDC4-4BC7-8913-9254C82EE09B}" type="presParOf" srcId="{B980FADE-05A1-4E61-BC08-84F8B5C26F38}" destId="{D4FE3D2B-2C58-43A1-81AF-F55029BD3E80}" srcOrd="0" destOrd="0" presId="urn:microsoft.com/office/officeart/2005/8/layout/orgChart1"/>
    <dgm:cxn modelId="{4683EECA-91D3-4B6B-9544-F11CD3CDFE0F}" type="presParOf" srcId="{D4FE3D2B-2C58-43A1-81AF-F55029BD3E80}" destId="{F75ADDEC-B13D-41E5-AAAC-820930C076EB}" srcOrd="0" destOrd="0" presId="urn:microsoft.com/office/officeart/2005/8/layout/orgChart1"/>
    <dgm:cxn modelId="{3F4496B8-F351-434A-80B5-E97D8EB8C9FB}" type="presParOf" srcId="{D4FE3D2B-2C58-43A1-81AF-F55029BD3E80}" destId="{68904E92-E6B7-4F7D-81FE-AEC4CB94B264}" srcOrd="1" destOrd="0" presId="urn:microsoft.com/office/officeart/2005/8/layout/orgChart1"/>
    <dgm:cxn modelId="{50E4AAC5-F70A-4246-A7BF-525B166C20BC}" type="presParOf" srcId="{B980FADE-05A1-4E61-BC08-84F8B5C26F38}" destId="{07E61956-BE9B-46A3-B7CD-0E1B06754F6D}" srcOrd="1" destOrd="0" presId="urn:microsoft.com/office/officeart/2005/8/layout/orgChart1"/>
    <dgm:cxn modelId="{248B2255-99FF-4DC1-97E5-B02050685121}" type="presParOf" srcId="{B980FADE-05A1-4E61-BC08-84F8B5C26F38}" destId="{BC4C9028-4039-4D6B-9C03-C1C35ED20796}" srcOrd="2" destOrd="0" presId="urn:microsoft.com/office/officeart/2005/8/layout/orgChart1"/>
    <dgm:cxn modelId="{506F9C21-8286-4685-87D7-FC130B0B2B7E}" type="presParOf" srcId="{FEADEBE6-AF80-4307-AA86-A87342A18388}" destId="{B5A9AB73-0EAD-4F68-A061-B0B63B3AA482}" srcOrd="8" destOrd="0" presId="urn:microsoft.com/office/officeart/2005/8/layout/orgChart1"/>
    <dgm:cxn modelId="{72DEEA25-0FD4-447B-96E6-E34F77BE2414}" type="presParOf" srcId="{FEADEBE6-AF80-4307-AA86-A87342A18388}" destId="{6A32D203-1F40-4269-BF59-D50B37FBAC32}" srcOrd="9" destOrd="0" presId="urn:microsoft.com/office/officeart/2005/8/layout/orgChart1"/>
    <dgm:cxn modelId="{DF776A3A-4187-4705-BFE8-70021A93130A}" type="presParOf" srcId="{6A32D203-1F40-4269-BF59-D50B37FBAC32}" destId="{861EA29E-F4BE-4090-A8F6-2974EAA37019}" srcOrd="0" destOrd="0" presId="urn:microsoft.com/office/officeart/2005/8/layout/orgChart1"/>
    <dgm:cxn modelId="{511D2E5D-AF92-4075-9767-83655A42DF1A}" type="presParOf" srcId="{861EA29E-F4BE-4090-A8F6-2974EAA37019}" destId="{A2B24594-DB93-4EF5-B3FD-4E87AE89AE9C}" srcOrd="0" destOrd="0" presId="urn:microsoft.com/office/officeart/2005/8/layout/orgChart1"/>
    <dgm:cxn modelId="{6F945E0A-BDF7-4F6D-B64D-EB613780299B}" type="presParOf" srcId="{861EA29E-F4BE-4090-A8F6-2974EAA37019}" destId="{75F6D4E4-B5A2-4FEA-803B-70EBE1E85DE8}" srcOrd="1" destOrd="0" presId="urn:microsoft.com/office/officeart/2005/8/layout/orgChart1"/>
    <dgm:cxn modelId="{F7AD37F8-3CD7-4743-A71B-46D28826FB21}" type="presParOf" srcId="{6A32D203-1F40-4269-BF59-D50B37FBAC32}" destId="{669D41B9-4497-4C2D-82C0-CE8EA3148552}" srcOrd="1" destOrd="0" presId="urn:microsoft.com/office/officeart/2005/8/layout/orgChart1"/>
    <dgm:cxn modelId="{937851C4-BCDC-4B34-B56F-365D1EE2DB64}" type="presParOf" srcId="{669D41B9-4497-4C2D-82C0-CE8EA3148552}" destId="{611DB89D-AAFF-4829-9828-1D908F6DEA59}" srcOrd="0" destOrd="0" presId="urn:microsoft.com/office/officeart/2005/8/layout/orgChart1"/>
    <dgm:cxn modelId="{68412884-EACF-403A-8806-E571C4C1DC10}" type="presParOf" srcId="{669D41B9-4497-4C2D-82C0-CE8EA3148552}" destId="{C67A4746-342C-4719-8FFE-65DD0AD0C183}" srcOrd="1" destOrd="0" presId="urn:microsoft.com/office/officeart/2005/8/layout/orgChart1"/>
    <dgm:cxn modelId="{12E6B95B-52FA-48E3-8C1B-AC3FEFFA071C}" type="presParOf" srcId="{C67A4746-342C-4719-8FFE-65DD0AD0C183}" destId="{6E4C88C1-0CF9-406E-A6FF-9B4E0D2203F0}" srcOrd="0" destOrd="0" presId="urn:microsoft.com/office/officeart/2005/8/layout/orgChart1"/>
    <dgm:cxn modelId="{FEFAE9A5-5168-4A53-A5C3-D3CC9533068B}" type="presParOf" srcId="{6E4C88C1-0CF9-406E-A6FF-9B4E0D2203F0}" destId="{6A7AF29C-5234-422D-B2E8-0F06FBE5087F}" srcOrd="0" destOrd="0" presId="urn:microsoft.com/office/officeart/2005/8/layout/orgChart1"/>
    <dgm:cxn modelId="{F594CC4E-E058-4EBC-90AF-2170F5E1B16C}" type="presParOf" srcId="{6E4C88C1-0CF9-406E-A6FF-9B4E0D2203F0}" destId="{DF490D1E-DAD2-437F-8B7B-A52517AEA139}" srcOrd="1" destOrd="0" presId="urn:microsoft.com/office/officeart/2005/8/layout/orgChart1"/>
    <dgm:cxn modelId="{CD9EECB9-CD69-4A92-A9F7-B6088585FF8B}" type="presParOf" srcId="{C67A4746-342C-4719-8FFE-65DD0AD0C183}" destId="{73C1C224-62F7-4A60-AC6E-5071C1DE77D7}" srcOrd="1" destOrd="0" presId="urn:microsoft.com/office/officeart/2005/8/layout/orgChart1"/>
    <dgm:cxn modelId="{468FEBCF-4893-493E-9961-6A452DCC7B11}" type="presParOf" srcId="{C67A4746-342C-4719-8FFE-65DD0AD0C183}" destId="{13564BC8-6B20-4253-A429-A435FDB324C0}" srcOrd="2" destOrd="0" presId="urn:microsoft.com/office/officeart/2005/8/layout/orgChart1"/>
    <dgm:cxn modelId="{B7B75976-668C-4313-9000-012FE9AD5F6F}" type="presParOf" srcId="{669D41B9-4497-4C2D-82C0-CE8EA3148552}" destId="{E69574F8-0B7D-4BAB-8CEC-D988BBFEBBCF}" srcOrd="2" destOrd="0" presId="urn:microsoft.com/office/officeart/2005/8/layout/orgChart1"/>
    <dgm:cxn modelId="{B01BAC37-4C75-4B9B-8E4F-4B860D83F087}" type="presParOf" srcId="{669D41B9-4497-4C2D-82C0-CE8EA3148552}" destId="{C52E4AD4-9770-4528-926F-6E08DC014931}" srcOrd="3" destOrd="0" presId="urn:microsoft.com/office/officeart/2005/8/layout/orgChart1"/>
    <dgm:cxn modelId="{3923DDE4-FD58-44EB-81BD-65CBA1BA66D4}" type="presParOf" srcId="{C52E4AD4-9770-4528-926F-6E08DC014931}" destId="{81220240-050D-436F-8AAF-B3439D9FFAFF}" srcOrd="0" destOrd="0" presId="urn:microsoft.com/office/officeart/2005/8/layout/orgChart1"/>
    <dgm:cxn modelId="{D013054F-6FF4-4C6F-B515-550ED95EDF20}" type="presParOf" srcId="{81220240-050D-436F-8AAF-B3439D9FFAFF}" destId="{C662A116-0056-476E-99DA-49C2D4A12ADC}" srcOrd="0" destOrd="0" presId="urn:microsoft.com/office/officeart/2005/8/layout/orgChart1"/>
    <dgm:cxn modelId="{AE2CA245-9129-4CA1-9066-502286728941}" type="presParOf" srcId="{81220240-050D-436F-8AAF-B3439D9FFAFF}" destId="{0EC5547E-18A6-41C3-84AA-015B7AB76C13}" srcOrd="1" destOrd="0" presId="urn:microsoft.com/office/officeart/2005/8/layout/orgChart1"/>
    <dgm:cxn modelId="{6CDBF10C-F066-4C10-A0AC-BD78E0BFC5D3}" type="presParOf" srcId="{C52E4AD4-9770-4528-926F-6E08DC014931}" destId="{1235544E-24DA-458A-A6D9-88597EABE071}" srcOrd="1" destOrd="0" presId="urn:microsoft.com/office/officeart/2005/8/layout/orgChart1"/>
    <dgm:cxn modelId="{4C53E7F1-9261-44FB-AC86-030489A22B34}" type="presParOf" srcId="{C52E4AD4-9770-4528-926F-6E08DC014931}" destId="{B79938E4-9442-4D24-A802-531D93AD4FCC}" srcOrd="2" destOrd="0" presId="urn:microsoft.com/office/officeart/2005/8/layout/orgChart1"/>
    <dgm:cxn modelId="{077D6A72-9C6C-4A94-AB5E-1C47EEA861D0}" type="presParOf" srcId="{669D41B9-4497-4C2D-82C0-CE8EA3148552}" destId="{B75EE0A3-2F76-43E7-8F5B-48608653A7F3}" srcOrd="4" destOrd="0" presId="urn:microsoft.com/office/officeart/2005/8/layout/orgChart1"/>
    <dgm:cxn modelId="{6653F22B-BBCA-45C0-806F-F176EE40AE46}" type="presParOf" srcId="{669D41B9-4497-4C2D-82C0-CE8EA3148552}" destId="{9ED5A7AF-3879-452F-B08E-B62AFB8C26B5}" srcOrd="5" destOrd="0" presId="urn:microsoft.com/office/officeart/2005/8/layout/orgChart1"/>
    <dgm:cxn modelId="{9CDEF82D-5E3A-448F-9987-357757055D45}" type="presParOf" srcId="{9ED5A7AF-3879-452F-B08E-B62AFB8C26B5}" destId="{E36F1680-0D19-414A-8A5A-133D26366095}" srcOrd="0" destOrd="0" presId="urn:microsoft.com/office/officeart/2005/8/layout/orgChart1"/>
    <dgm:cxn modelId="{B1931D94-A73F-441F-8938-F54C2770BF42}" type="presParOf" srcId="{E36F1680-0D19-414A-8A5A-133D26366095}" destId="{A9748B08-C8EA-4627-AF90-8B50E1098397}" srcOrd="0" destOrd="0" presId="urn:microsoft.com/office/officeart/2005/8/layout/orgChart1"/>
    <dgm:cxn modelId="{E4BC18AA-E179-49FA-8262-FC4D78D4A872}" type="presParOf" srcId="{E36F1680-0D19-414A-8A5A-133D26366095}" destId="{50733DCD-896D-4FA4-A257-586E624FACE9}" srcOrd="1" destOrd="0" presId="urn:microsoft.com/office/officeart/2005/8/layout/orgChart1"/>
    <dgm:cxn modelId="{CF563605-41DF-4B63-A2B7-123688F44998}" type="presParOf" srcId="{9ED5A7AF-3879-452F-B08E-B62AFB8C26B5}" destId="{7AC7016F-263A-4BA6-8CD9-BB72F696105C}" srcOrd="1" destOrd="0" presId="urn:microsoft.com/office/officeart/2005/8/layout/orgChart1"/>
    <dgm:cxn modelId="{9B9B03F6-E946-43F0-9CEB-F11EF6BF2B28}" type="presParOf" srcId="{9ED5A7AF-3879-452F-B08E-B62AFB8C26B5}" destId="{0BC82D24-3A03-48A6-AB6E-5B12611DD663}" srcOrd="2" destOrd="0" presId="urn:microsoft.com/office/officeart/2005/8/layout/orgChart1"/>
    <dgm:cxn modelId="{D1549C53-60E4-435A-8761-6210A6274504}" type="presParOf" srcId="{6A32D203-1F40-4269-BF59-D50B37FBAC32}" destId="{734019EF-5CDA-4BA1-843A-1D82826637CF}" srcOrd="2" destOrd="0" presId="urn:microsoft.com/office/officeart/2005/8/layout/orgChart1"/>
    <dgm:cxn modelId="{A6539641-5A62-4078-9952-8E9384F8896E}" type="presParOf" srcId="{5BDEB558-C500-4878-895B-4EB677E9FB55}" destId="{7D56ED86-A803-45C1-9370-8FEB8CF3FC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C5BFD-7BB9-41E4-963C-4A8B1EEA25AC}">
      <dsp:nvSpPr>
        <dsp:cNvPr id="0" name=""/>
        <dsp:cNvSpPr/>
      </dsp:nvSpPr>
      <dsp:spPr>
        <a:xfrm>
          <a:off x="0" y="-203742"/>
          <a:ext cx="8128000" cy="28198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62563-80BF-4C18-90EB-DDAEDDBD496C}">
      <dsp:nvSpPr>
        <dsp:cNvPr id="0" name=""/>
        <dsp:cNvSpPr/>
      </dsp:nvSpPr>
      <dsp:spPr>
        <a:xfrm>
          <a:off x="243839" y="597269"/>
          <a:ext cx="2387600" cy="1512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D0F64-1FF3-4506-BE7E-89E7BE49DEA8}">
      <dsp:nvSpPr>
        <dsp:cNvPr id="0" name=""/>
        <dsp:cNvSpPr/>
      </dsp:nvSpPr>
      <dsp:spPr>
        <a:xfrm rot="10800000">
          <a:off x="243839" y="2503325"/>
          <a:ext cx="2387600" cy="15009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Samordnare</a:t>
          </a:r>
          <a:br>
            <a:rPr lang="sv-SE" sz="1400" kern="1200" dirty="0"/>
          </a:br>
          <a:r>
            <a:rPr lang="sv-SE" sz="1400" kern="1200" dirty="0"/>
            <a:t>Hälsosamordnare</a:t>
          </a:r>
          <a:br>
            <a:rPr lang="sv-SE" sz="1400" kern="1200" dirty="0"/>
          </a:br>
          <a:r>
            <a:rPr lang="sv-SE" sz="1400" kern="1200" dirty="0"/>
            <a:t>Familje- och myndighetssamordnare</a:t>
          </a:r>
          <a:br>
            <a:rPr lang="sv-SE" sz="1400" kern="1200" dirty="0"/>
          </a:br>
          <a:r>
            <a:rPr lang="sv-SE" sz="1400" kern="1200" dirty="0"/>
            <a:t>Boendekonsulent</a:t>
          </a:r>
          <a:br>
            <a:rPr lang="sv-SE" sz="1400" kern="1200" dirty="0"/>
          </a:br>
          <a:r>
            <a:rPr lang="sv-SE" sz="1400" kern="1200" dirty="0"/>
            <a:t>Samordnare civilsamhället</a:t>
          </a:r>
        </a:p>
      </dsp:txBody>
      <dsp:txXfrm rot="10800000">
        <a:off x="290000" y="2503325"/>
        <a:ext cx="2295278" cy="1454832"/>
      </dsp:txXfrm>
    </dsp:sp>
    <dsp:sp modelId="{DB6663F7-8386-4A4B-82D6-3A8D7CC41173}">
      <dsp:nvSpPr>
        <dsp:cNvPr id="0" name=""/>
        <dsp:cNvSpPr/>
      </dsp:nvSpPr>
      <dsp:spPr>
        <a:xfrm>
          <a:off x="2870199" y="597269"/>
          <a:ext cx="2387600" cy="1512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D4829-074D-4FA7-BE3D-10AA93785C1D}">
      <dsp:nvSpPr>
        <dsp:cNvPr id="0" name=""/>
        <dsp:cNvSpPr/>
      </dsp:nvSpPr>
      <dsp:spPr>
        <a:xfrm rot="10800000">
          <a:off x="2870199" y="2503325"/>
          <a:ext cx="2387600" cy="15009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Arbetskonsulenter</a:t>
          </a:r>
          <a:br>
            <a:rPr lang="sv-SE" sz="1400" kern="1200" dirty="0"/>
          </a:br>
          <a:r>
            <a:rPr lang="sv-SE" sz="1400" kern="1200" dirty="0"/>
            <a:t>Företagsrådgivare</a:t>
          </a:r>
        </a:p>
      </dsp:txBody>
      <dsp:txXfrm rot="10800000">
        <a:off x="2916360" y="2503325"/>
        <a:ext cx="2295278" cy="1454832"/>
      </dsp:txXfrm>
    </dsp:sp>
    <dsp:sp modelId="{23345457-B41D-4B4A-A3A7-9A331914F7CA}">
      <dsp:nvSpPr>
        <dsp:cNvPr id="0" name=""/>
        <dsp:cNvSpPr/>
      </dsp:nvSpPr>
      <dsp:spPr>
        <a:xfrm>
          <a:off x="5496559" y="597269"/>
          <a:ext cx="2387600" cy="15125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0B48D-E563-45D8-A498-A6B66EA8868F}">
      <dsp:nvSpPr>
        <dsp:cNvPr id="0" name=""/>
        <dsp:cNvSpPr/>
      </dsp:nvSpPr>
      <dsp:spPr>
        <a:xfrm rot="10800000">
          <a:off x="5496559" y="2503325"/>
          <a:ext cx="2387600" cy="15009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Studie- och yrkesvägledare</a:t>
          </a:r>
          <a:br>
            <a:rPr lang="sv-SE" sz="1400" kern="1200" dirty="0"/>
          </a:br>
          <a:r>
            <a:rPr lang="sv-SE" sz="1400" kern="1200" dirty="0"/>
            <a:t>Administratörer</a:t>
          </a:r>
          <a:br>
            <a:rPr lang="sv-SE" sz="1400" kern="1200" dirty="0"/>
          </a:br>
          <a:r>
            <a:rPr lang="sv-SE" sz="1400" kern="1200" dirty="0"/>
            <a:t>Pedagoger</a:t>
          </a:r>
        </a:p>
      </dsp:txBody>
      <dsp:txXfrm rot="10800000">
        <a:off x="5542720" y="2503325"/>
        <a:ext cx="2295278" cy="1454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EE0A3-2F76-43E7-8F5B-48608653A7F3}">
      <dsp:nvSpPr>
        <dsp:cNvPr id="0" name=""/>
        <dsp:cNvSpPr/>
      </dsp:nvSpPr>
      <dsp:spPr>
        <a:xfrm>
          <a:off x="8027946" y="2374084"/>
          <a:ext cx="243746" cy="305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951"/>
              </a:lnTo>
              <a:lnTo>
                <a:pt x="243746" y="30549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574F8-0B7D-4BAB-8CEC-D988BBFEBBCF}">
      <dsp:nvSpPr>
        <dsp:cNvPr id="0" name=""/>
        <dsp:cNvSpPr/>
      </dsp:nvSpPr>
      <dsp:spPr>
        <a:xfrm>
          <a:off x="8027946" y="2374084"/>
          <a:ext cx="243746" cy="1901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219"/>
              </a:lnTo>
              <a:lnTo>
                <a:pt x="243746" y="19012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DB89D-AAFF-4829-9828-1D908F6DEA59}">
      <dsp:nvSpPr>
        <dsp:cNvPr id="0" name=""/>
        <dsp:cNvSpPr/>
      </dsp:nvSpPr>
      <dsp:spPr>
        <a:xfrm>
          <a:off x="8027946" y="2374084"/>
          <a:ext cx="243746" cy="747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488"/>
              </a:lnTo>
              <a:lnTo>
                <a:pt x="243746" y="7474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9AB73-0EAD-4F68-A061-B0B63B3AA482}">
      <dsp:nvSpPr>
        <dsp:cNvPr id="0" name=""/>
        <dsp:cNvSpPr/>
      </dsp:nvSpPr>
      <dsp:spPr>
        <a:xfrm>
          <a:off x="4745498" y="1220352"/>
          <a:ext cx="3932437" cy="34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22"/>
              </a:lnTo>
              <a:lnTo>
                <a:pt x="3932437" y="170622"/>
              </a:lnTo>
              <a:lnTo>
                <a:pt x="3932437" y="34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3EB74-6B40-4E66-A0A4-EC21BDC7172C}">
      <dsp:nvSpPr>
        <dsp:cNvPr id="0" name=""/>
        <dsp:cNvSpPr/>
      </dsp:nvSpPr>
      <dsp:spPr>
        <a:xfrm>
          <a:off x="4745498" y="1220352"/>
          <a:ext cx="1966218" cy="341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22"/>
              </a:lnTo>
              <a:lnTo>
                <a:pt x="1966218" y="170622"/>
              </a:lnTo>
              <a:lnTo>
                <a:pt x="1966218" y="34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512DE-A432-4840-B701-76ACA12CC556}">
      <dsp:nvSpPr>
        <dsp:cNvPr id="0" name=""/>
        <dsp:cNvSpPr/>
      </dsp:nvSpPr>
      <dsp:spPr>
        <a:xfrm>
          <a:off x="4699778" y="1220352"/>
          <a:ext cx="91440" cy="341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F141B-AA37-45D4-AE14-ECEAF5697A7C}">
      <dsp:nvSpPr>
        <dsp:cNvPr id="0" name=""/>
        <dsp:cNvSpPr/>
      </dsp:nvSpPr>
      <dsp:spPr>
        <a:xfrm>
          <a:off x="2779279" y="1220352"/>
          <a:ext cx="1966218" cy="341244"/>
        </a:xfrm>
        <a:custGeom>
          <a:avLst/>
          <a:gdLst/>
          <a:ahLst/>
          <a:cxnLst/>
          <a:rect l="0" t="0" r="0" b="0"/>
          <a:pathLst>
            <a:path>
              <a:moveTo>
                <a:pt x="1966218" y="0"/>
              </a:moveTo>
              <a:lnTo>
                <a:pt x="1966218" y="170622"/>
              </a:lnTo>
              <a:lnTo>
                <a:pt x="0" y="170622"/>
              </a:lnTo>
              <a:lnTo>
                <a:pt x="0" y="34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EA242-ECC0-44E5-93A1-5FAB53FFB91A}">
      <dsp:nvSpPr>
        <dsp:cNvPr id="0" name=""/>
        <dsp:cNvSpPr/>
      </dsp:nvSpPr>
      <dsp:spPr>
        <a:xfrm>
          <a:off x="813061" y="1220352"/>
          <a:ext cx="3932437" cy="341244"/>
        </a:xfrm>
        <a:custGeom>
          <a:avLst/>
          <a:gdLst/>
          <a:ahLst/>
          <a:cxnLst/>
          <a:rect l="0" t="0" r="0" b="0"/>
          <a:pathLst>
            <a:path>
              <a:moveTo>
                <a:pt x="3932437" y="0"/>
              </a:moveTo>
              <a:lnTo>
                <a:pt x="3932437" y="170622"/>
              </a:lnTo>
              <a:lnTo>
                <a:pt x="0" y="170622"/>
              </a:lnTo>
              <a:lnTo>
                <a:pt x="0" y="341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5A3B7-8C4F-400E-9EE7-D82A58BE2D87}">
      <dsp:nvSpPr>
        <dsp:cNvPr id="0" name=""/>
        <dsp:cNvSpPr/>
      </dsp:nvSpPr>
      <dsp:spPr>
        <a:xfrm>
          <a:off x="3933011" y="407865"/>
          <a:ext cx="1624974" cy="812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Kommundirektör</a:t>
          </a:r>
        </a:p>
      </dsp:txBody>
      <dsp:txXfrm>
        <a:off x="3933011" y="407865"/>
        <a:ext cx="1624974" cy="812487"/>
      </dsp:txXfrm>
    </dsp:sp>
    <dsp:sp modelId="{C60EBEAF-F9C6-469F-82FA-2E09D8448E5A}">
      <dsp:nvSpPr>
        <dsp:cNvPr id="0" name=""/>
        <dsp:cNvSpPr/>
      </dsp:nvSpPr>
      <dsp:spPr>
        <a:xfrm>
          <a:off x="573" y="1561597"/>
          <a:ext cx="1624974" cy="812487"/>
        </a:xfrm>
        <a:prstGeom prst="rect">
          <a:avLst/>
        </a:prstGeom>
        <a:solidFill>
          <a:srgbClr val="636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Kultur och fritid</a:t>
          </a:r>
        </a:p>
      </dsp:txBody>
      <dsp:txXfrm>
        <a:off x="573" y="1561597"/>
        <a:ext cx="1624974" cy="812487"/>
      </dsp:txXfrm>
    </dsp:sp>
    <dsp:sp modelId="{1601CF16-6493-4EA1-A80E-A39C0C50BBDB}">
      <dsp:nvSpPr>
        <dsp:cNvPr id="0" name=""/>
        <dsp:cNvSpPr/>
      </dsp:nvSpPr>
      <dsp:spPr>
        <a:xfrm>
          <a:off x="1966792" y="1561597"/>
          <a:ext cx="1624974" cy="812487"/>
        </a:xfrm>
        <a:prstGeom prst="rect">
          <a:avLst/>
        </a:prstGeom>
        <a:solidFill>
          <a:srgbClr val="636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Utbildning</a:t>
          </a:r>
        </a:p>
      </dsp:txBody>
      <dsp:txXfrm>
        <a:off x="1966792" y="1561597"/>
        <a:ext cx="1624974" cy="812487"/>
      </dsp:txXfrm>
    </dsp:sp>
    <dsp:sp modelId="{E18B980D-2308-4747-AB3F-779E32C79F7E}">
      <dsp:nvSpPr>
        <dsp:cNvPr id="0" name=""/>
        <dsp:cNvSpPr/>
      </dsp:nvSpPr>
      <dsp:spPr>
        <a:xfrm>
          <a:off x="3933011" y="1561597"/>
          <a:ext cx="1624974" cy="812487"/>
        </a:xfrm>
        <a:prstGeom prst="rect">
          <a:avLst/>
        </a:prstGeom>
        <a:solidFill>
          <a:srgbClr val="636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Samhällsutvecklings-kontoret</a:t>
          </a:r>
        </a:p>
      </dsp:txBody>
      <dsp:txXfrm>
        <a:off x="3933011" y="1561597"/>
        <a:ext cx="1624974" cy="812487"/>
      </dsp:txXfrm>
    </dsp:sp>
    <dsp:sp modelId="{F75ADDEC-B13D-41E5-AAAC-820930C076EB}">
      <dsp:nvSpPr>
        <dsp:cNvPr id="0" name=""/>
        <dsp:cNvSpPr/>
      </dsp:nvSpPr>
      <dsp:spPr>
        <a:xfrm>
          <a:off x="5899230" y="1561597"/>
          <a:ext cx="1624974" cy="812487"/>
        </a:xfrm>
        <a:prstGeom prst="rect">
          <a:avLst/>
        </a:prstGeom>
        <a:solidFill>
          <a:srgbClr val="636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Social omsorg</a:t>
          </a:r>
        </a:p>
      </dsp:txBody>
      <dsp:txXfrm>
        <a:off x="5899230" y="1561597"/>
        <a:ext cx="1624974" cy="812487"/>
      </dsp:txXfrm>
    </dsp:sp>
    <dsp:sp modelId="{A2B24594-DB93-4EF5-B3FD-4E87AE89AE9C}">
      <dsp:nvSpPr>
        <dsp:cNvPr id="0" name=""/>
        <dsp:cNvSpPr/>
      </dsp:nvSpPr>
      <dsp:spPr>
        <a:xfrm>
          <a:off x="7865449" y="1561597"/>
          <a:ext cx="1624974" cy="812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Kommunlednings-kontoret</a:t>
          </a:r>
          <a:endParaRPr lang="sv-SE" sz="1300" kern="1200" dirty="0"/>
        </a:p>
      </dsp:txBody>
      <dsp:txXfrm>
        <a:off x="7865449" y="1561597"/>
        <a:ext cx="1624974" cy="812487"/>
      </dsp:txXfrm>
    </dsp:sp>
    <dsp:sp modelId="{6A7AF29C-5234-422D-B2E8-0F06FBE5087F}">
      <dsp:nvSpPr>
        <dsp:cNvPr id="0" name=""/>
        <dsp:cNvSpPr/>
      </dsp:nvSpPr>
      <dsp:spPr>
        <a:xfrm>
          <a:off x="8271692" y="2715328"/>
          <a:ext cx="1624974" cy="812487"/>
        </a:xfrm>
        <a:prstGeom prst="rect">
          <a:avLst/>
        </a:prstGeom>
        <a:solidFill>
          <a:srgbClr val="636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HR, kommunikation och näringsliv</a:t>
          </a:r>
        </a:p>
      </dsp:txBody>
      <dsp:txXfrm>
        <a:off x="8271692" y="2715328"/>
        <a:ext cx="1624974" cy="812487"/>
      </dsp:txXfrm>
    </dsp:sp>
    <dsp:sp modelId="{C662A116-0056-476E-99DA-49C2D4A12ADC}">
      <dsp:nvSpPr>
        <dsp:cNvPr id="0" name=""/>
        <dsp:cNvSpPr/>
      </dsp:nvSpPr>
      <dsp:spPr>
        <a:xfrm>
          <a:off x="8271692" y="3869060"/>
          <a:ext cx="1624974" cy="812487"/>
        </a:xfrm>
        <a:prstGeom prst="rect">
          <a:avLst/>
        </a:prstGeom>
        <a:solidFill>
          <a:srgbClr val="6366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Ekonomi</a:t>
          </a:r>
        </a:p>
      </dsp:txBody>
      <dsp:txXfrm>
        <a:off x="8271692" y="3869060"/>
        <a:ext cx="1624974" cy="812487"/>
      </dsp:txXfrm>
    </dsp:sp>
    <dsp:sp modelId="{A9748B08-C8EA-4627-AF90-8B50E1098397}">
      <dsp:nvSpPr>
        <dsp:cNvPr id="0" name=""/>
        <dsp:cNvSpPr/>
      </dsp:nvSpPr>
      <dsp:spPr>
        <a:xfrm>
          <a:off x="8271692" y="5022792"/>
          <a:ext cx="1624974" cy="812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Verksamhetsstöd  och utveckling</a:t>
          </a:r>
        </a:p>
      </dsp:txBody>
      <dsp:txXfrm>
        <a:off x="8271692" y="5022792"/>
        <a:ext cx="1624974" cy="812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B65EFBB-DF8A-49E8-9041-542F3D311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333B55-237D-4CD9-B76D-0536BDFF9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59AAE-777E-4292-B31B-535CDB5CFEC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5995D48-818E-4FB5-99F2-C46D8ACA7B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D7CBCC-B28D-4128-B7CE-3BAED52F1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6AEC3-DF53-4DD6-A508-638793827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91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9994C-A390-45B8-AF80-BDB34846626F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6F3EC-D0AB-49B2-BB55-4B9CE94C39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47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4688B-35CB-4005-B4CD-FDD626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85" y="1858003"/>
            <a:ext cx="9885363" cy="2387600"/>
          </a:xfrm>
        </p:spPr>
        <p:txBody>
          <a:bodyPr anchor="t">
            <a:normAutofit/>
          </a:bodyPr>
          <a:lstStyle>
            <a:lvl1pPr algn="l">
              <a:defRPr sz="6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B93A677-41B7-41CD-AF62-F93BC187C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86" y="5768052"/>
            <a:ext cx="9885362" cy="5122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9D9491-9A63-4456-9BDA-3F00D52C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569D15-C379-453C-9833-A7CC240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A799AF-84E1-4DFB-A698-C9C87FBC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A4687BF8-442C-4BBE-8E91-69DECE940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86" y="1105958"/>
            <a:ext cx="9885363" cy="611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>
              <a:buNone/>
              <a:defRPr lang="sv-S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7188" lvl="0" indent="-357188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31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8C231F-1B78-4B9A-A5FD-D61F5F74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3118E1-1C01-4570-9A03-3FC95F00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A31B0B-F68C-4CE1-9FAF-899D79CE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6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8C6AC48-7EAF-4E5D-905F-B138E1F6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03DFC5-F7E1-4A3C-9478-D308562F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D18059-7661-4ED4-8A86-3D8AAA76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6497C47-2246-4D72-B91A-A1CFE8DD83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in en bild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7B93A677-41B7-41CD-AF62-F93BC187C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86" y="5768052"/>
            <a:ext cx="9885362" cy="5122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83E4688B-35CB-4005-B4CD-FDD626DDB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85" y="3629025"/>
            <a:ext cx="9885363" cy="1922776"/>
          </a:xfrm>
        </p:spPr>
        <p:txBody>
          <a:bodyPr anchor="t">
            <a:normAutofit/>
          </a:bodyPr>
          <a:lstStyle>
            <a:lvl1pPr algn="l">
              <a:defRPr sz="6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BF083B3-64D8-4C7F-BCC2-26082E3ED0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1686" y="301165"/>
            <a:ext cx="1371600" cy="439615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793" t="-214118" r="-59109" b="-1935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3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tshållare för bild 34">
            <a:extLst>
              <a:ext uri="{FF2B5EF4-FFF2-40B4-BE49-F238E27FC236}">
                <a16:creationId xmlns:a16="http://schemas.microsoft.com/office/drawing/2014/main" id="{97C675A2-5FD6-46D2-AE2C-9B5A34934C1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4" y="1187450"/>
            <a:ext cx="11233151" cy="50133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in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7F5566-EFC0-473F-9F58-CD6C47D6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D527A8-EA13-4714-BDFC-E3163DEA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616CAB-6E3C-43EA-939B-B2316386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B6648C-964F-4253-882D-CAEAB8B7B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4546886"/>
            <a:ext cx="7842250" cy="988475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D650F0-32B8-401F-8738-531A938D97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8824" y="4004755"/>
            <a:ext cx="7842251" cy="4365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72054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9F4CC-579A-47C7-938C-FA6611A1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sv-SE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B8FF58-BFC6-45F4-B0DE-6F44ED85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6E0F8A-F491-4192-8308-44D0735E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38961B-C9E8-46F1-A4E2-D8072B1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C4FC0A-1C65-47C9-B304-C37E0B214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2320925"/>
            <a:ext cx="9890125" cy="38798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483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9F4CC-579A-47C7-938C-FA6611A1E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600" y="1664607"/>
            <a:ext cx="4498975" cy="646056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B8FF58-BFC6-45F4-B0DE-6F44ED85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6E0F8A-F491-4192-8308-44D0735E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38961B-C9E8-46F1-A4E2-D8072B1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AB0E5C6-5DC7-4397-A580-9E52F2C62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425" y="1196975"/>
            <a:ext cx="6530975" cy="5003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F2B4FFBC-5511-43C0-B65B-ED18EEE99A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13600" y="1154141"/>
            <a:ext cx="4500000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ED7FF80-3F51-4259-BF12-8797F545B7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13600" y="2526324"/>
            <a:ext cx="4498975" cy="3674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16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färgplatta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38D4C21-9222-4440-BDCF-1D649C81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94" y="1196975"/>
            <a:ext cx="5589681" cy="5003800"/>
          </a:xfrm>
          <a:prstGeom prst="rect">
            <a:avLst/>
          </a:prstGeom>
          <a:solidFill>
            <a:schemeClr val="accent1"/>
          </a:solidFill>
        </p:spPr>
        <p:txBody>
          <a:bodyPr lIns="288000" tIns="252000" rIns="216000" bIns="252000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5" name="Platshållare för bild 34">
            <a:extLst>
              <a:ext uri="{FF2B5EF4-FFF2-40B4-BE49-F238E27FC236}">
                <a16:creationId xmlns:a16="http://schemas.microsoft.com/office/drawing/2014/main" id="{97C675A2-5FD6-46D2-AE2C-9B5A34934C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9424" y="1196974"/>
            <a:ext cx="5549085" cy="500380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7F5566-EFC0-473F-9F58-CD6C47D6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D527A8-EA13-4714-BDFC-E3163DEA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616CAB-6E3C-43EA-939B-B2316386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3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0B65ABB9-D275-4080-AC86-853D4055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626" y="3765898"/>
            <a:ext cx="2750400" cy="2434877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5" name="Platshållare för bild 34">
            <a:extLst>
              <a:ext uri="{FF2B5EF4-FFF2-40B4-BE49-F238E27FC236}">
                <a16:creationId xmlns:a16="http://schemas.microsoft.com/office/drawing/2014/main" id="{97C675A2-5FD6-46D2-AE2C-9B5A34934C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9424" y="1196974"/>
            <a:ext cx="5549085" cy="500380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7" name="Platshållare för bild 34">
            <a:extLst>
              <a:ext uri="{FF2B5EF4-FFF2-40B4-BE49-F238E27FC236}">
                <a16:creationId xmlns:a16="http://schemas.microsoft.com/office/drawing/2014/main" id="{B1F07D7B-7620-4D1D-81F6-DE73BDC2E4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21626" y="1196974"/>
            <a:ext cx="5590949" cy="245880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4">
            <a:extLst>
              <a:ext uri="{FF2B5EF4-FFF2-40B4-BE49-F238E27FC236}">
                <a16:creationId xmlns:a16="http://schemas.microsoft.com/office/drawing/2014/main" id="{40E7E6DA-4971-40AA-8C14-56C9F65784E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63659" y="3765899"/>
            <a:ext cx="2748916" cy="243487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7F5566-EFC0-473F-9F58-CD6C47D6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D527A8-EA13-4714-BDFC-E3163DEA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616CAB-6E3C-43EA-939B-B2316386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B6648C-964F-4253-882D-CAEAB8B7B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25" y="1641761"/>
            <a:ext cx="5083175" cy="988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380518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media 9"/>
          <p:cNvSpPr>
            <a:spLocks noGrp="1"/>
          </p:cNvSpPr>
          <p:nvPr>
            <p:ph type="media" sz="quarter" idx="28" hasCustomPrompt="1"/>
          </p:nvPr>
        </p:nvSpPr>
        <p:spPr>
          <a:xfrm>
            <a:off x="479424" y="1196975"/>
            <a:ext cx="11233150" cy="5003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in en film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7F5566-EFC0-473F-9F58-CD6C47D6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D527A8-EA13-4714-BDFC-E3163DEA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616CAB-6E3C-43EA-939B-B2316386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24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iagram 7">
            <a:extLst>
              <a:ext uri="{FF2B5EF4-FFF2-40B4-BE49-F238E27FC236}">
                <a16:creationId xmlns:a16="http://schemas.microsoft.com/office/drawing/2014/main" id="{14309CAD-36B7-4CB5-AF8E-C91BB70112B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9425" y="2320925"/>
            <a:ext cx="11233150" cy="387985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389EAF-8574-4466-9C6E-A2A9E659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CACB52-B5F2-4E48-B9D9-721AD047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02AF38D-135E-406D-B804-7B3398CF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B6B4B4-D85D-4AA8-9081-DCBB8A27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69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objekt&#10;&#10;Beskrivning genererad med hög exakthet">
            <a:extLst>
              <a:ext uri="{FF2B5EF4-FFF2-40B4-BE49-F238E27FC236}">
                <a16:creationId xmlns:a16="http://schemas.microsoft.com/office/drawing/2014/main" id="{3245A7BF-E5A0-4D19-8F08-90817CC99A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6" y="152400"/>
            <a:ext cx="1707239" cy="76758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E47E9-D99F-48C0-8E5E-4F5CD638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96975"/>
            <a:ext cx="9880693" cy="98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D64148-967F-4B75-929A-55D7B465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336651"/>
            <a:ext cx="9880693" cy="386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063031-D158-432E-93EF-B7750A149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9375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39DB-C004-4403-BA5B-A7B8F2D89F98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F7349D-8CEC-4288-9ADA-6C6B370E6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37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51EE23-1D8A-490E-B6D9-65F852B6B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9375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B7E5-D383-4398-BFBC-FD14B2251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26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0" r:id="rId4"/>
    <p:sldLayoutId id="2147483657" r:id="rId5"/>
    <p:sldLayoutId id="2147483652" r:id="rId6"/>
    <p:sldLayoutId id="2147483659" r:id="rId7"/>
    <p:sldLayoutId id="2147483660" r:id="rId8"/>
    <p:sldLayoutId id="2147483661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35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55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51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1462" userDrawn="1">
          <p15:clr>
            <a:srgbClr val="F26B43"/>
          </p15:clr>
        </p15:guide>
        <p15:guide id="5" pos="6532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er.weding@taby.se" TargetMode="External"/><Relationship Id="rId2" Type="http://schemas.openxmlformats.org/officeDocument/2006/relationships/hyperlink" Target="mailto:peter.haddang@taby.s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/>
          <p:cNvSpPr txBox="1"/>
          <p:nvPr/>
        </p:nvSpPr>
        <p:spPr>
          <a:xfrm>
            <a:off x="2895600" y="380680"/>
            <a:ext cx="6927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”Kommunicerande kärl i din kommun och mellan kommuner – utopi eller verklighet?”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48" y="3269797"/>
            <a:ext cx="6720840" cy="3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0349593"/>
              </p:ext>
            </p:extLst>
          </p:nvPr>
        </p:nvGraphicFramePr>
        <p:xfrm>
          <a:off x="1842219" y="1772089"/>
          <a:ext cx="8128000" cy="38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2206901" y="1695076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Integrations-</a:t>
            </a:r>
            <a:br>
              <a:rPr lang="sv-SE" b="1" dirty="0"/>
            </a:br>
            <a:r>
              <a:rPr lang="sv-SE" b="1" dirty="0"/>
              <a:t>enheten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833648" y="1681497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Arbetsmarknads-</a:t>
            </a:r>
            <a:br>
              <a:rPr lang="sv-SE" b="1" dirty="0"/>
            </a:br>
            <a:r>
              <a:rPr lang="sv-SE" b="1" dirty="0"/>
              <a:t>enheten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461235" y="1685796"/>
            <a:ext cx="24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Vuxenutbildnings-enheten, KCNO</a:t>
            </a: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1A51B2C3-3A4B-4C83-912D-F8FCC0769432}"/>
              </a:ext>
            </a:extLst>
          </p:cNvPr>
          <p:cNvSpPr txBox="1">
            <a:spLocks/>
          </p:cNvSpPr>
          <p:nvPr/>
        </p:nvSpPr>
        <p:spPr>
          <a:xfrm>
            <a:off x="2165319" y="618617"/>
            <a:ext cx="7255772" cy="665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Avdelning Kompetenscenter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918607" y="5803353"/>
            <a:ext cx="17860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Social omsorg</a:t>
            </a:r>
          </a:p>
          <a:p>
            <a:r>
              <a:rPr lang="sv-SE" sz="1400" dirty="0"/>
              <a:t>Näringslivsenheten</a:t>
            </a:r>
          </a:p>
          <a:p>
            <a:r>
              <a:rPr lang="sv-SE" sz="1400" dirty="0"/>
              <a:t>Näringslivet</a:t>
            </a:r>
          </a:p>
          <a:p>
            <a:r>
              <a:rPr lang="sv-SE" sz="1400" dirty="0"/>
              <a:t>Arbetsförmedlingen </a:t>
            </a:r>
          </a:p>
          <a:p>
            <a:r>
              <a:rPr lang="sv-SE" sz="1400" dirty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206901" y="5780350"/>
            <a:ext cx="19752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Fastighetsavdelningen</a:t>
            </a:r>
          </a:p>
          <a:p>
            <a:r>
              <a:rPr lang="sv-SE" sz="1400" dirty="0"/>
              <a:t>Social omsorg</a:t>
            </a:r>
          </a:p>
          <a:p>
            <a:r>
              <a:rPr lang="sv-SE" sz="1400" dirty="0"/>
              <a:t>Civilsamhället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511690" y="5803353"/>
            <a:ext cx="18549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Kommuner i Norrort</a:t>
            </a:r>
          </a:p>
          <a:p>
            <a:r>
              <a:rPr lang="sv-SE" sz="1400" dirty="0"/>
              <a:t>Skolor</a:t>
            </a:r>
          </a:p>
          <a:p>
            <a:r>
              <a:rPr lang="sv-SE" sz="1400" dirty="0"/>
              <a:t>Arbetsförmedlingen </a:t>
            </a:r>
          </a:p>
        </p:txBody>
      </p:sp>
      <p:pic>
        <p:nvPicPr>
          <p:cNvPr id="10" name="Bildobjekt 9" descr="Gear Mechanics Settings · Free vector graphic on Pixabay"/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81" y="2082289"/>
            <a:ext cx="382912" cy="382912"/>
          </a:xfrm>
          <a:prstGeom prst="rect">
            <a:avLst/>
          </a:prstGeom>
        </p:spPr>
      </p:pic>
      <p:pic>
        <p:nvPicPr>
          <p:cNvPr id="11" name="Bildobjekt 10" descr="Gear Mechanics Settings · Free vector graphic on Pixabay"/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93" y="2082289"/>
            <a:ext cx="382912" cy="382912"/>
          </a:xfrm>
          <a:prstGeom prst="rect">
            <a:avLst/>
          </a:prstGeom>
        </p:spPr>
      </p:pic>
      <p:sp>
        <p:nvSpPr>
          <p:cNvPr id="12" name="Rektangel med rundade hörn 11"/>
          <p:cNvSpPr/>
          <p:nvPr/>
        </p:nvSpPr>
        <p:spPr>
          <a:xfrm>
            <a:off x="8956930" y="4903179"/>
            <a:ext cx="704844" cy="819572"/>
          </a:xfrm>
          <a:prstGeom prst="roundRect">
            <a:avLst/>
          </a:prstGeom>
          <a:solidFill>
            <a:srgbClr val="71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13" name="textruta 12"/>
          <p:cNvSpPr txBox="1"/>
          <p:nvPr/>
        </p:nvSpPr>
        <p:spPr>
          <a:xfrm>
            <a:off x="8956930" y="4913689"/>
            <a:ext cx="7296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Danderyd</a:t>
            </a:r>
          </a:p>
          <a:p>
            <a:r>
              <a:rPr lang="sv-SE" sz="900" dirty="0"/>
              <a:t>Vallentuna</a:t>
            </a:r>
          </a:p>
          <a:p>
            <a:r>
              <a:rPr lang="sv-SE" sz="900" dirty="0"/>
              <a:t>Vaxholm</a:t>
            </a:r>
          </a:p>
          <a:p>
            <a:r>
              <a:rPr lang="sv-SE" sz="900" dirty="0"/>
              <a:t>Täby</a:t>
            </a:r>
          </a:p>
          <a:p>
            <a:r>
              <a:rPr lang="sv-SE" sz="900" dirty="0"/>
              <a:t>Österåker</a:t>
            </a:r>
          </a:p>
        </p:txBody>
      </p:sp>
    </p:spTree>
    <p:extLst>
      <p:ext uri="{BB962C8B-B14F-4D97-AF65-F5344CB8AC3E}">
        <p14:creationId xmlns:p14="http://schemas.microsoft.com/office/powerpoint/2010/main" val="4111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Nyanlända 140 personer.</a:t>
            </a:r>
          </a:p>
          <a:p>
            <a:pPr marL="0" indent="0">
              <a:buNone/>
            </a:pPr>
            <a:r>
              <a:rPr lang="sv-SE" dirty="0"/>
              <a:t>Ukrainare 135 personer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95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337781" y="4768696"/>
            <a:ext cx="3598705" cy="12922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337781" y="1799432"/>
            <a:ext cx="3598705" cy="12922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337781" y="3253871"/>
            <a:ext cx="3598705" cy="12922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438389" y="1956388"/>
            <a:ext cx="3179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Långtidsarbetslösa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Personer med ekonomiskt bistånd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Sjukskrivna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Nyanlända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38389" y="3303170"/>
            <a:ext cx="33586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Personer i behov av vuxenutbildning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Personer utan grundskoleexamen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Personer utan gymnasieexamen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Kompletterande 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Karriärväxling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38389" y="4970527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Personer i behov av SFI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4902811" y="1799432"/>
            <a:ext cx="2899959" cy="42615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970792" y="2600648"/>
            <a:ext cx="2722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Kartläggning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Studie- och yrkesvägledning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Biologdesignern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Individuell utvecklingsplan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Samhällsorientering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Arbetspraktik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Integrationsaktiviteter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Hälsovägledning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Stödinsatser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Uppföljning</a:t>
            </a:r>
          </a:p>
          <a:p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8769095" y="1799432"/>
            <a:ext cx="2752345" cy="42615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5260466" y="1292903"/>
            <a:ext cx="641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accent3"/>
                </a:solidFill>
              </a:rPr>
              <a:t>Vad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88736" y="1292903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För vem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9068142" y="1326046"/>
            <a:ext cx="92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tx2"/>
                </a:solidFill>
              </a:rPr>
              <a:t>Varför</a:t>
            </a:r>
          </a:p>
        </p:txBody>
      </p:sp>
      <p:sp>
        <p:nvSpPr>
          <p:cNvPr id="16" name="Rubrik 3">
            <a:extLst>
              <a:ext uri="{FF2B5EF4-FFF2-40B4-BE49-F238E27FC236}">
                <a16:creationId xmlns:a16="http://schemas.microsoft.com/office/drawing/2014/main" id="{1A51B2C3-3A4B-4C83-912D-F8FCC0769432}"/>
              </a:ext>
            </a:extLst>
          </p:cNvPr>
          <p:cNvSpPr txBox="1">
            <a:spLocks/>
          </p:cNvSpPr>
          <p:nvPr/>
        </p:nvSpPr>
        <p:spPr>
          <a:xfrm>
            <a:off x="546998" y="423540"/>
            <a:ext cx="7255772" cy="665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Kompetenscenter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8895306" y="2789137"/>
            <a:ext cx="2499922" cy="526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Högerpil 17"/>
          <p:cNvSpPr/>
          <p:nvPr/>
        </p:nvSpPr>
        <p:spPr>
          <a:xfrm>
            <a:off x="4167125" y="3031535"/>
            <a:ext cx="431321" cy="1815882"/>
          </a:xfrm>
          <a:prstGeom prst="rightArrow">
            <a:avLst>
              <a:gd name="adj1" fmla="val 50950"/>
              <a:gd name="adj2" fmla="val 50000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Rektangel med rundade hörn 20"/>
          <p:cNvSpPr/>
          <p:nvPr/>
        </p:nvSpPr>
        <p:spPr>
          <a:xfrm>
            <a:off x="2980413" y="4192701"/>
            <a:ext cx="816588" cy="9033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19" name="Högerpil 18"/>
          <p:cNvSpPr/>
          <p:nvPr/>
        </p:nvSpPr>
        <p:spPr>
          <a:xfrm>
            <a:off x="8036734" y="3031535"/>
            <a:ext cx="431321" cy="1815882"/>
          </a:xfrm>
          <a:prstGeom prst="rightArrow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2995810" y="4234245"/>
            <a:ext cx="7857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Danderyd</a:t>
            </a:r>
          </a:p>
          <a:p>
            <a:r>
              <a:rPr lang="sv-SE" sz="1000" dirty="0"/>
              <a:t>Vallentuna</a:t>
            </a:r>
          </a:p>
          <a:p>
            <a:r>
              <a:rPr lang="sv-SE" sz="1000" dirty="0"/>
              <a:t>Vaxholm</a:t>
            </a:r>
          </a:p>
          <a:p>
            <a:r>
              <a:rPr lang="sv-SE" sz="1000" dirty="0"/>
              <a:t>Täby</a:t>
            </a:r>
          </a:p>
          <a:p>
            <a:r>
              <a:rPr lang="sv-SE" sz="1000" dirty="0"/>
              <a:t>Österåker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8899035" y="3411355"/>
            <a:ext cx="2499922" cy="5281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Rektangel med rundade hörn 22"/>
          <p:cNvSpPr/>
          <p:nvPr/>
        </p:nvSpPr>
        <p:spPr>
          <a:xfrm>
            <a:off x="8895306" y="4025461"/>
            <a:ext cx="2499922" cy="1081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9147729" y="2864430"/>
            <a:ext cx="2499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Arbete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Integration</a:t>
            </a:r>
          </a:p>
          <a:p>
            <a:endParaRPr lang="sv-SE" sz="2000" dirty="0"/>
          </a:p>
          <a:p>
            <a:r>
              <a:rPr lang="sv-SE" sz="2000" dirty="0"/>
              <a:t>Kompetens-försörjning till näringslivet</a:t>
            </a:r>
          </a:p>
        </p:txBody>
      </p:sp>
    </p:spTree>
    <p:extLst>
      <p:ext uri="{BB962C8B-B14F-4D97-AF65-F5344CB8AC3E}">
        <p14:creationId xmlns:p14="http://schemas.microsoft.com/office/powerpoint/2010/main" val="264497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6915477" y="4372896"/>
            <a:ext cx="1853323" cy="1646904"/>
          </a:xfrm>
          <a:prstGeom prst="rect">
            <a:avLst/>
          </a:prstGeom>
          <a:solidFill>
            <a:srgbClr val="00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7040016"/>
              </p:ext>
            </p:extLst>
          </p:nvPr>
        </p:nvGraphicFramePr>
        <p:xfrm>
          <a:off x="1369853" y="199695"/>
          <a:ext cx="9897241" cy="624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5"/>
          <a:stretch/>
        </p:blipFill>
        <p:spPr>
          <a:xfrm>
            <a:off x="767777" y="3147136"/>
            <a:ext cx="5433337" cy="2872664"/>
          </a:xfrm>
          <a:prstGeom prst="rect">
            <a:avLst/>
          </a:prstGeom>
        </p:spPr>
      </p:pic>
      <p:cxnSp>
        <p:nvCxnSpPr>
          <p:cNvPr id="5" name="Rak koppling 4"/>
          <p:cNvCxnSpPr/>
          <p:nvPr/>
        </p:nvCxnSpPr>
        <p:spPr>
          <a:xfrm>
            <a:off x="3473935" y="6463860"/>
            <a:ext cx="6973292" cy="2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/>
          <p:cNvCxnSpPr/>
          <p:nvPr/>
        </p:nvCxnSpPr>
        <p:spPr>
          <a:xfrm>
            <a:off x="10436786" y="6019800"/>
            <a:ext cx="10441" cy="444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öger klammerparentes 9"/>
          <p:cNvSpPr/>
          <p:nvPr/>
        </p:nvSpPr>
        <p:spPr>
          <a:xfrm rot="5400000">
            <a:off x="3237227" y="3489463"/>
            <a:ext cx="473416" cy="5433337"/>
          </a:xfrm>
          <a:prstGeom prst="rightBrace">
            <a:avLst>
              <a:gd name="adj1" fmla="val 188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2466945" y="2812014"/>
            <a:ext cx="203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Kompetenscenter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942029" y="4473073"/>
            <a:ext cx="1830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Kansli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Juridik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Utredning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Digital utveckling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Stöd och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Trygg och säkerhet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SRMH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Lantmäterimyndigheten</a:t>
            </a:r>
          </a:p>
        </p:txBody>
      </p:sp>
      <p:cxnSp>
        <p:nvCxnSpPr>
          <p:cNvPr id="23" name="Rak koppling 22"/>
          <p:cNvCxnSpPr/>
          <p:nvPr/>
        </p:nvCxnSpPr>
        <p:spPr>
          <a:xfrm>
            <a:off x="7751393" y="6019798"/>
            <a:ext cx="10441" cy="44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1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KCNO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sv-SE" dirty="0"/>
              <a:t>KUNSKAPSCENTRUM NORDOST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sv-SE" dirty="0"/>
              <a:t>För elever bosatta i </a:t>
            </a:r>
          </a:p>
          <a:p>
            <a:r>
              <a:rPr lang="sv-SE" dirty="0"/>
              <a:t>Österåker</a:t>
            </a:r>
          </a:p>
          <a:p>
            <a:r>
              <a:rPr lang="sv-SE" dirty="0"/>
              <a:t>Vaxholm</a:t>
            </a:r>
          </a:p>
          <a:p>
            <a:r>
              <a:rPr lang="sv-SE" dirty="0"/>
              <a:t>Danderyd</a:t>
            </a:r>
          </a:p>
          <a:p>
            <a:r>
              <a:rPr lang="sv-SE" dirty="0"/>
              <a:t>Vallentuna</a:t>
            </a:r>
          </a:p>
          <a:p>
            <a:r>
              <a:rPr lang="sv-SE" dirty="0"/>
              <a:t>Täby</a:t>
            </a:r>
          </a:p>
        </p:txBody>
      </p:sp>
      <p:pic>
        <p:nvPicPr>
          <p:cNvPr id="1028" name="Picture 4" descr="Bildresultat för Komvux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64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6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898249" y="1088021"/>
            <a:ext cx="92597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Frågor om stöd och </a:t>
            </a:r>
            <a:r>
              <a:rPr lang="sv-SE" sz="2400" b="1" dirty="0" err="1"/>
              <a:t>matchningsverktyget:</a:t>
            </a:r>
            <a:r>
              <a:rPr lang="sv-SE" sz="2400" b="1" dirty="0" err="1">
                <a:solidFill>
                  <a:schemeClr val="bg1"/>
                </a:solidFill>
              </a:rPr>
              <a:t>ågor</a:t>
            </a:r>
            <a:r>
              <a:rPr lang="sv-SE" sz="2400" b="1" dirty="0">
                <a:solidFill>
                  <a:schemeClr val="bg1"/>
                </a:solidFill>
              </a:rPr>
              <a:t> kring Stöd och matchningsverktyget</a:t>
            </a:r>
          </a:p>
          <a:p>
            <a:endParaRPr lang="sv-SE" sz="2400" dirty="0"/>
          </a:p>
          <a:p>
            <a:r>
              <a:rPr lang="sv-SE" sz="2400" dirty="0"/>
              <a:t>Peter Haddäng – </a:t>
            </a:r>
            <a:r>
              <a:rPr lang="sv-SE" sz="2400" dirty="0">
                <a:hlinkClick r:id="rId2"/>
              </a:rPr>
              <a:t>peter.haddang@taby.se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Mobil 0766439745</a:t>
            </a:r>
          </a:p>
          <a:p>
            <a:endParaRPr lang="sv-SE" sz="2400" dirty="0"/>
          </a:p>
          <a:p>
            <a:r>
              <a:rPr lang="sv-SE" sz="2400" b="1" dirty="0"/>
              <a:t>Övriga </a:t>
            </a:r>
            <a:r>
              <a:rPr lang="sv-SE" sz="2400" b="1" dirty="0" err="1"/>
              <a:t>frågor:</a:t>
            </a:r>
            <a:r>
              <a:rPr lang="sv-SE" sz="2400" b="1" dirty="0" err="1">
                <a:solidFill>
                  <a:schemeClr val="bg1"/>
                </a:solidFill>
              </a:rPr>
              <a:t>åg</a:t>
            </a:r>
            <a:endParaRPr lang="sv-SE" sz="2400" dirty="0"/>
          </a:p>
          <a:p>
            <a:r>
              <a:rPr lang="sv-SE" sz="2400" dirty="0"/>
              <a:t>Peer Weding – </a:t>
            </a:r>
            <a:r>
              <a:rPr lang="sv-SE" sz="2400" dirty="0">
                <a:hlinkClick r:id="rId3"/>
              </a:rPr>
              <a:t>peer.weding@taby.se</a:t>
            </a:r>
            <a:endParaRPr lang="sv-SE" sz="2400" dirty="0"/>
          </a:p>
          <a:p>
            <a:r>
              <a:rPr lang="sv-SE" sz="2400" dirty="0"/>
              <a:t>Mobil 0766439954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70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ldresultat för Komvu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49742" b="18845"/>
          <a:stretch/>
        </p:blipFill>
        <p:spPr bwMode="auto">
          <a:xfrm>
            <a:off x="3510930" y="345575"/>
            <a:ext cx="4343400" cy="53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510930" y="5715140"/>
            <a:ext cx="43434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Individen i fokus</a:t>
            </a:r>
          </a:p>
        </p:txBody>
      </p:sp>
    </p:spTree>
    <p:extLst>
      <p:ext uri="{BB962C8B-B14F-4D97-AF65-F5344CB8AC3E}">
        <p14:creationId xmlns:p14="http://schemas.microsoft.com/office/powerpoint/2010/main" val="16370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11570" y="1831979"/>
            <a:ext cx="3643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Önskan om att veta vad ”den andra” gör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970792" y="2600648"/>
            <a:ext cx="2722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Kartläggning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Studie- och yrkesvägledning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Biologdesignern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Individuell utvecklingsplan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Samhällsorientering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Arbetspraktik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Integrationsaktiviteter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Hälsovägledning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Stödinsatser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Uppföljning</a:t>
            </a:r>
          </a:p>
          <a:p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668412" y="1582295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Individ</a:t>
            </a:r>
          </a:p>
        </p:txBody>
      </p:sp>
      <p:sp>
        <p:nvSpPr>
          <p:cNvPr id="16" name="Rubrik 3">
            <a:extLst>
              <a:ext uri="{FF2B5EF4-FFF2-40B4-BE49-F238E27FC236}">
                <a16:creationId xmlns:a16="http://schemas.microsoft.com/office/drawing/2014/main" id="{1A51B2C3-3A4B-4C83-912D-F8FCC0769432}"/>
              </a:ext>
            </a:extLst>
          </p:cNvPr>
          <p:cNvSpPr txBox="1">
            <a:spLocks/>
          </p:cNvSpPr>
          <p:nvPr/>
        </p:nvSpPr>
        <p:spPr>
          <a:xfrm>
            <a:off x="546998" y="423540"/>
            <a:ext cx="7255772" cy="665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Individ och näringsliv i fokus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43" y="2039640"/>
            <a:ext cx="4647248" cy="3092532"/>
          </a:xfrm>
          <a:prstGeom prst="rect">
            <a:avLst/>
          </a:prstGeom>
        </p:spPr>
      </p:pic>
      <p:pic>
        <p:nvPicPr>
          <p:cNvPr id="11" name="Picture 4" descr="Bildresultat för Komvu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49742" b="18845"/>
          <a:stretch/>
        </p:blipFill>
        <p:spPr bwMode="auto">
          <a:xfrm>
            <a:off x="897909" y="2039640"/>
            <a:ext cx="2725408" cy="33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7090876" y="1582295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Näringsliv</a:t>
            </a:r>
          </a:p>
        </p:txBody>
      </p:sp>
    </p:spTree>
    <p:extLst>
      <p:ext uri="{BB962C8B-B14F-4D97-AF65-F5344CB8AC3E}">
        <p14:creationId xmlns:p14="http://schemas.microsoft.com/office/powerpoint/2010/main" val="137384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/>
        </p:nvSpPr>
        <p:spPr>
          <a:xfrm>
            <a:off x="546998" y="1735430"/>
            <a:ext cx="4922685" cy="357295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497731" y="132544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Individ</a:t>
            </a:r>
          </a:p>
        </p:txBody>
      </p:sp>
      <p:sp>
        <p:nvSpPr>
          <p:cNvPr id="16" name="Rubrik 3">
            <a:extLst>
              <a:ext uri="{FF2B5EF4-FFF2-40B4-BE49-F238E27FC236}">
                <a16:creationId xmlns:a16="http://schemas.microsoft.com/office/drawing/2014/main" id="{1A51B2C3-3A4B-4C83-912D-F8FCC0769432}"/>
              </a:ext>
            </a:extLst>
          </p:cNvPr>
          <p:cNvSpPr txBox="1">
            <a:spLocks/>
          </p:cNvSpPr>
          <p:nvPr/>
        </p:nvSpPr>
        <p:spPr>
          <a:xfrm>
            <a:off x="546998" y="423540"/>
            <a:ext cx="7255772" cy="665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Individ och näringsliv i fokus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8092168" y="1292903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Näringsliv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860" y="1693013"/>
            <a:ext cx="5138882" cy="3657786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063527" y="2039640"/>
            <a:ext cx="2868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Vägledning</a:t>
            </a:r>
          </a:p>
          <a:p>
            <a:endParaRPr lang="sv-SE" sz="3200" b="1" dirty="0">
              <a:solidFill>
                <a:schemeClr val="bg1"/>
              </a:solidFill>
            </a:endParaRPr>
          </a:p>
          <a:p>
            <a:r>
              <a:rPr lang="sv-SE" sz="3200" b="1" dirty="0">
                <a:solidFill>
                  <a:schemeClr val="bg1"/>
                </a:solidFill>
              </a:rPr>
              <a:t>Stöd</a:t>
            </a:r>
          </a:p>
          <a:p>
            <a:endParaRPr lang="sv-SE" sz="3200" b="1" dirty="0">
              <a:solidFill>
                <a:schemeClr val="bg1"/>
              </a:solidFill>
            </a:endParaRPr>
          </a:p>
          <a:p>
            <a:r>
              <a:rPr lang="sv-SE" sz="3200" b="1" dirty="0">
                <a:solidFill>
                  <a:schemeClr val="bg1"/>
                </a:solidFill>
              </a:rPr>
              <a:t>Matchning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830259" y="2155387"/>
            <a:ext cx="286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Kompetens-försörjning</a:t>
            </a:r>
          </a:p>
          <a:p>
            <a:endParaRPr lang="sv-SE" sz="3200" b="1" dirty="0">
              <a:solidFill>
                <a:schemeClr val="bg1"/>
              </a:solidFill>
            </a:endParaRPr>
          </a:p>
          <a:p>
            <a:r>
              <a:rPr lang="sv-SE" sz="3200" b="1" dirty="0">
                <a:solidFill>
                  <a:schemeClr val="bg1"/>
                </a:solidFill>
              </a:rPr>
              <a:t>Relation</a:t>
            </a:r>
          </a:p>
        </p:txBody>
      </p:sp>
    </p:spTree>
    <p:extLst>
      <p:ext uri="{BB962C8B-B14F-4D97-AF65-F5344CB8AC3E}">
        <p14:creationId xmlns:p14="http://schemas.microsoft.com/office/powerpoint/2010/main" val="187253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/>
        </p:nvSpPr>
        <p:spPr>
          <a:xfrm>
            <a:off x="1102283" y="2338085"/>
            <a:ext cx="10284499" cy="293997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743101" y="3217503"/>
            <a:ext cx="751038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Stöd och matchningsverktyg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CRM-funktion</a:t>
            </a:r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6" name="Rubrik 3">
            <a:extLst>
              <a:ext uri="{FF2B5EF4-FFF2-40B4-BE49-F238E27FC236}">
                <a16:creationId xmlns:a16="http://schemas.microsoft.com/office/drawing/2014/main" id="{1A51B2C3-3A4B-4C83-912D-F8FCC0769432}"/>
              </a:ext>
            </a:extLst>
          </p:cNvPr>
          <p:cNvSpPr txBox="1">
            <a:spLocks/>
          </p:cNvSpPr>
          <p:nvPr/>
        </p:nvSpPr>
        <p:spPr>
          <a:xfrm>
            <a:off x="2616646" y="597875"/>
            <a:ext cx="7255772" cy="665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Kompetenscenter digitalt stöd</a:t>
            </a:r>
          </a:p>
          <a:p>
            <a:r>
              <a:rPr lang="sv-SE" dirty="0"/>
              <a:t>en framgångsfaktor</a:t>
            </a:r>
          </a:p>
        </p:txBody>
      </p:sp>
    </p:spTree>
    <p:extLst>
      <p:ext uri="{BB962C8B-B14F-4D97-AF65-F5344CB8AC3E}">
        <p14:creationId xmlns:p14="http://schemas.microsoft.com/office/powerpoint/2010/main" val="207426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ldresultat för Komvu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49742" b="18845"/>
          <a:stretch/>
        </p:blipFill>
        <p:spPr bwMode="auto">
          <a:xfrm>
            <a:off x="3510930" y="345575"/>
            <a:ext cx="4343400" cy="53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3510930" y="5715140"/>
            <a:ext cx="43434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”</a:t>
            </a:r>
            <a:r>
              <a:rPr lang="sv-SE" sz="4000" b="1" dirty="0" err="1">
                <a:solidFill>
                  <a:schemeClr val="bg1"/>
                </a:solidFill>
              </a:rPr>
              <a:t>Kundresa</a:t>
            </a:r>
            <a:r>
              <a:rPr lang="sv-SE" sz="40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25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/>
        </p:nvSpPr>
        <p:spPr>
          <a:xfrm>
            <a:off x="546998" y="1735430"/>
            <a:ext cx="4922685" cy="357295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497731" y="132544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Individ</a:t>
            </a:r>
          </a:p>
        </p:txBody>
      </p:sp>
      <p:sp>
        <p:nvSpPr>
          <p:cNvPr id="16" name="Rubrik 3">
            <a:extLst>
              <a:ext uri="{FF2B5EF4-FFF2-40B4-BE49-F238E27FC236}">
                <a16:creationId xmlns:a16="http://schemas.microsoft.com/office/drawing/2014/main" id="{1A51B2C3-3A4B-4C83-912D-F8FCC0769432}"/>
              </a:ext>
            </a:extLst>
          </p:cNvPr>
          <p:cNvSpPr txBox="1">
            <a:spLocks/>
          </p:cNvSpPr>
          <p:nvPr/>
        </p:nvSpPr>
        <p:spPr>
          <a:xfrm>
            <a:off x="546998" y="423540"/>
            <a:ext cx="7255772" cy="6657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Individ och näringsliv i fokus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8092168" y="1292903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solidFill>
                  <a:schemeClr val="bg2"/>
                </a:solidFill>
              </a:rPr>
              <a:t>Näringsliv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21" y="1693013"/>
            <a:ext cx="5138882" cy="3657786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341198" y="2826718"/>
            <a:ext cx="3323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Regional arbetsmarknad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640487" y="2826718"/>
            <a:ext cx="2868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</a:rPr>
              <a:t>Regionalt näringsliv</a:t>
            </a:r>
          </a:p>
        </p:txBody>
      </p:sp>
    </p:spTree>
    <p:extLst>
      <p:ext uri="{BB962C8B-B14F-4D97-AF65-F5344CB8AC3E}">
        <p14:creationId xmlns:p14="http://schemas.microsoft.com/office/powerpoint/2010/main" val="387289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ldresultat för Komvu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r="49742" b="18845"/>
          <a:stretch/>
        </p:blipFill>
        <p:spPr bwMode="auto">
          <a:xfrm>
            <a:off x="4021771" y="2801364"/>
            <a:ext cx="3027679" cy="374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489825" y="4480248"/>
            <a:ext cx="3169920" cy="800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Migrationsverket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535543" y="2722368"/>
            <a:ext cx="439737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chemeClr val="bg1"/>
                </a:solidFill>
              </a:rPr>
              <a:t>Försäkringkassan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489825" y="1226984"/>
            <a:ext cx="4443096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Kompletterande aktörer </a:t>
            </a:r>
            <a:br>
              <a:rPr lang="sv-SE" sz="2800" b="1" dirty="0">
                <a:solidFill>
                  <a:schemeClr val="bg1"/>
                </a:solidFill>
              </a:rPr>
            </a:br>
            <a:r>
              <a:rPr lang="sv-SE" sz="2800" b="1" dirty="0">
                <a:solidFill>
                  <a:schemeClr val="bg1"/>
                </a:solidFill>
              </a:rPr>
              <a:t>Rusta och matcha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698874" y="1226984"/>
            <a:ext cx="3673475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Arbetsförmedlingen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82342" y="1226984"/>
            <a:ext cx="2599057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sz="2800" b="1" dirty="0"/>
          </a:p>
          <a:p>
            <a:r>
              <a:rPr lang="sv-SE" sz="2800" b="1" dirty="0">
                <a:solidFill>
                  <a:schemeClr val="bg1"/>
                </a:solidFill>
              </a:rPr>
              <a:t>Kommun/er</a:t>
            </a:r>
          </a:p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79169" y="3409889"/>
            <a:ext cx="2602225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Näringslivet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82342" y="5239198"/>
            <a:ext cx="2842897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>
                <a:solidFill>
                  <a:schemeClr val="bg1"/>
                </a:solidFill>
              </a:rPr>
              <a:t>Civilsamhället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7489826" y="3425130"/>
            <a:ext cx="4443096" cy="800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Skatteverket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089462" y="264199"/>
            <a:ext cx="764477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Många aktörer kring individen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527287" y="5535366"/>
            <a:ext cx="1905000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v-SE" sz="2800" b="1" dirty="0">
              <a:solidFill>
                <a:schemeClr val="bg1"/>
              </a:solidFill>
            </a:endParaRPr>
          </a:p>
          <a:p>
            <a:r>
              <a:rPr lang="sv-SE" sz="2800" b="1" dirty="0" err="1">
                <a:solidFill>
                  <a:schemeClr val="bg1"/>
                </a:solidFill>
              </a:rPr>
              <a:t>Mfl</a:t>
            </a:r>
            <a:r>
              <a:rPr lang="sv-SE" sz="2800" b="1" dirty="0">
                <a:solidFill>
                  <a:schemeClr val="bg1"/>
                </a:solidFill>
              </a:rPr>
              <a:t>…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1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>
            <a:fillRect/>
          </a:stretch>
        </p:blipFill>
        <p:spPr>
          <a:xfrm>
            <a:off x="2903239" y="-1249680"/>
            <a:ext cx="12192000" cy="6858000"/>
          </a:xfrm>
        </p:spPr>
      </p:pic>
      <p:sp>
        <p:nvSpPr>
          <p:cNvPr id="7" name="Rektangel 6"/>
          <p:cNvSpPr/>
          <p:nvPr/>
        </p:nvSpPr>
        <p:spPr>
          <a:xfrm>
            <a:off x="0" y="3920088"/>
            <a:ext cx="12192000" cy="295023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96186" y="5096284"/>
            <a:ext cx="7228743" cy="1624785"/>
          </a:xfrm>
        </p:spPr>
        <p:txBody>
          <a:bodyPr>
            <a:normAutofit/>
          </a:bodyPr>
          <a:lstStyle/>
          <a:p>
            <a:r>
              <a:rPr lang="sv-SE" dirty="0"/>
              <a:t>Stöttar kommuninvånare och näringsliv att växa och utvecklas. Kompetenscenter erbjuder vägledning till rätt utbildning eller arbete och matchar kompetens med behov av arbetskraft. </a:t>
            </a:r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96186" y="4134896"/>
            <a:ext cx="9885363" cy="1922776"/>
          </a:xfrm>
        </p:spPr>
        <p:txBody>
          <a:bodyPr/>
          <a:lstStyle/>
          <a:p>
            <a:r>
              <a:rPr lang="sv-SE" dirty="0"/>
              <a:t>Kompetenscenter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ruta 1"/>
          <p:cNvSpPr txBox="1"/>
          <p:nvPr/>
        </p:nvSpPr>
        <p:spPr>
          <a:xfrm>
            <a:off x="8842580" y="5096284"/>
            <a:ext cx="238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Välkommen framtid!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224668" y="4752085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8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06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51">
      <a:dk1>
        <a:sysClr val="windowText" lastClr="000000"/>
      </a:dk1>
      <a:lt1>
        <a:sysClr val="window" lastClr="FFFFFF"/>
      </a:lt1>
      <a:dk2>
        <a:srgbClr val="87189D"/>
      </a:dk2>
      <a:lt2>
        <a:srgbClr val="C6007E"/>
      </a:lt2>
      <a:accent1>
        <a:srgbClr val="00A8E0"/>
      </a:accent1>
      <a:accent2>
        <a:srgbClr val="9DDAD8"/>
      </a:accent2>
      <a:accent3>
        <a:srgbClr val="002D71"/>
      </a:accent3>
      <a:accent4>
        <a:srgbClr val="009CA5"/>
      </a:accent4>
      <a:accent5>
        <a:srgbClr val="789F90"/>
      </a:accent5>
      <a:accent6>
        <a:srgbClr val="F08336"/>
      </a:accent6>
      <a:hlink>
        <a:srgbClr val="0563C1"/>
      </a:hlink>
      <a:folHlink>
        <a:srgbClr val="954F72"/>
      </a:folHlink>
    </a:clrScheme>
    <a:fontScheme name="Täby_Kommun_PPT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2C3C9"/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äby kommun presenationsmall.potx" id="{E3514B7A-A18F-41D8-9CAB-B70E98EFE524}" vid="{E4D407F7-3E48-4490-A6EA-62556E99DC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576721-06b3-4e03-9080-877dae635252">
      <Terms xmlns="http://schemas.microsoft.com/office/infopath/2007/PartnerControls"/>
    </lcf76f155ced4ddcb4097134ff3c332f>
    <TaxCatchAll xmlns="2f83e729-35b5-4073-8e88-496436a6be53" xsi:nil="true"/>
    <Datum xmlns="23576721-06b3-4e03-9080-877dae6352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D67A1C97E7994F8989DB9DB8CFC50C" ma:contentTypeVersion="18" ma:contentTypeDescription="Skapa ett nytt dokument." ma:contentTypeScope="" ma:versionID="5b3daa4de14e0fe3954cf4c13028652a">
  <xsd:schema xmlns:xsd="http://www.w3.org/2001/XMLSchema" xmlns:xs="http://www.w3.org/2001/XMLSchema" xmlns:p="http://schemas.microsoft.com/office/2006/metadata/properties" xmlns:ns2="23576721-06b3-4e03-9080-877dae635252" xmlns:ns3="2f83e729-35b5-4073-8e88-496436a6be53" targetNamespace="http://schemas.microsoft.com/office/2006/metadata/properties" ma:root="true" ma:fieldsID="a9066d05e03a852432944d3fc34af804" ns2:_="" ns3:_="">
    <xsd:import namespace="23576721-06b3-4e03-9080-877dae635252"/>
    <xsd:import namespace="2f83e729-35b5-4073-8e88-496436a6b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Datu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76721-06b3-4e03-9080-877dae635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19" nillable="true" ma:displayName="Datum" ma:format="DateOnly" ma:internalName="Datum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ec6bdae-8eb7-4e6d-a751-dc60de4483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3e729-35b5-4073-8e88-496436a6b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dd6aa1-9494-47ec-9722-39d2332f5083}" ma:internalName="TaxCatchAll" ma:showField="CatchAllData" ma:web="2f83e729-35b5-4073-8e88-496436a6b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3E0EC-F8B9-4EBB-882F-38C868CD28C2}">
  <ds:schemaRefs>
    <ds:schemaRef ds:uri="http://purl.org/dc/terms/"/>
    <ds:schemaRef ds:uri="http://purl.org/dc/elements/1.1/"/>
    <ds:schemaRef ds:uri="23576721-06b3-4e03-9080-877dae63525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2f83e729-35b5-4073-8e88-496436a6be5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936819-2CBB-4F47-9FCD-B3FA3365F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76721-06b3-4e03-9080-877dae635252"/>
    <ds:schemaRef ds:uri="2f83e729-35b5-4073-8e88-496436a6b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CDF5A3-C7C2-49F3-B6F7-DE990B648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2231</TotalTime>
  <Words>336</Words>
  <Application>Microsoft Office PowerPoint</Application>
  <PresentationFormat>Widescreen</PresentationFormat>
  <Paragraphs>152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Kompetenscenter</vt:lpstr>
      <vt:lpstr>PowerPoint Presentation</vt:lpstr>
      <vt:lpstr>.</vt:lpstr>
      <vt:lpstr>PowerPoint Presentation</vt:lpstr>
      <vt:lpstr>PowerPoint Presentation</vt:lpstr>
      <vt:lpstr>KCNO</vt:lpstr>
      <vt:lpstr>PowerPoint Presentation</vt:lpstr>
    </vt:vector>
  </TitlesOfParts>
  <Company>Täby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Anna-Karin Trollborg</dc:creator>
  <cp:lastModifiedBy>Jonas Nordqvist</cp:lastModifiedBy>
  <cp:revision>79</cp:revision>
  <dcterms:created xsi:type="dcterms:W3CDTF">2022-12-13T14:53:07Z</dcterms:created>
  <dcterms:modified xsi:type="dcterms:W3CDTF">2023-02-28T14:42:03Z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0x0101006AD67A1C97E7994F8989DB9DB8CFC50C</vt:lpwstr>
  </property>
  <property fmtid="{D5CDD505-2E9C-101B-9397-08002B2CF9AE}" pid="3" name="MediaServiceImageTags">
    <vt:lpwstr/>
  </property>
</Properties>
</file>