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4"/>
    <p:sldMasterId id="2147483657" r:id="rId5"/>
  </p:sldMasterIdLst>
  <p:notesMasterIdLst>
    <p:notesMasterId r:id="rId18"/>
  </p:notesMasterIdLst>
  <p:sldIdLst>
    <p:sldId id="256" r:id="rId6"/>
    <p:sldId id="268" r:id="rId7"/>
    <p:sldId id="262" r:id="rId8"/>
    <p:sldId id="257" r:id="rId9"/>
    <p:sldId id="269" r:id="rId10"/>
    <p:sldId id="258" r:id="rId11"/>
    <p:sldId id="259" r:id="rId12"/>
    <p:sldId id="267" r:id="rId13"/>
    <p:sldId id="264" r:id="rId14"/>
    <p:sldId id="265" r:id="rId15"/>
    <p:sldId id="266" r:id="rId16"/>
    <p:sldId id="270" r:id="rId17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orient="horz" pos="1162">
          <p15:clr>
            <a:srgbClr val="A4A3A4"/>
          </p15:clr>
        </p15:guide>
        <p15:guide id="3" orient="horz" pos="890">
          <p15:clr>
            <a:srgbClr val="A4A3A4"/>
          </p15:clr>
        </p15:guide>
        <p15:guide id="4" orient="horz" pos="1774" userDrawn="1">
          <p15:clr>
            <a:srgbClr val="A4A3A4"/>
          </p15:clr>
        </p15:guide>
        <p15:guide id="5" orient="horz" pos="4061">
          <p15:clr>
            <a:srgbClr val="A4A3A4"/>
          </p15:clr>
        </p15:guide>
        <p15:guide id="6" pos="326">
          <p15:clr>
            <a:srgbClr val="A4A3A4"/>
          </p15:clr>
        </p15:guide>
        <p15:guide id="7" pos="2880">
          <p15:clr>
            <a:srgbClr val="A4A3A4"/>
          </p15:clr>
        </p15:guide>
        <p15:guide id="8" pos="5465">
          <p15:clr>
            <a:srgbClr val="A4A3A4"/>
          </p15:clr>
        </p15:guide>
        <p15:guide id="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1C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88525"/>
  </p:normalViewPr>
  <p:slideViewPr>
    <p:cSldViewPr snapToGrid="0" showGuides="1">
      <p:cViewPr>
        <p:scale>
          <a:sx n="92" d="100"/>
          <a:sy n="92" d="100"/>
        </p:scale>
        <p:origin x="1000" y="184"/>
      </p:cViewPr>
      <p:guideLst>
        <p:guide orient="horz" pos="2205"/>
        <p:guide orient="horz" pos="1162"/>
        <p:guide orient="horz" pos="890"/>
        <p:guide orient="horz" pos="1774"/>
        <p:guide orient="horz" pos="4061"/>
        <p:guide pos="326"/>
        <p:guide pos="2880"/>
        <p:guide pos="5465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315088-FC78-4BFE-BC0C-98FE9BB7EC7E}" type="datetimeFigureOut">
              <a:rPr lang="sv-SE" smtClean="0"/>
              <a:t>2022-05-06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9637D6-662F-4A4F-AF1F-A0BFFFCAA0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5530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Placerar inte utan erbjudandet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637D6-662F-4A4F-AF1F-A0BFFFCAA06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60481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637D6-662F-4A4F-AF1F-A0BFFFCAA065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31512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637D6-662F-4A4F-AF1F-A0BFFFCAA06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0107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637D6-662F-4A4F-AF1F-A0BFFFCAA06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8809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637D6-662F-4A4F-AF1F-A0BFFFCAA06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4528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Ett projekt vi skulle göra ihop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637D6-662F-4A4F-AF1F-A0BFFFCAA06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889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637D6-662F-4A4F-AF1F-A0BFFFCAA065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9626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637D6-662F-4A4F-AF1F-A0BFFFCAA065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7970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637D6-662F-4A4F-AF1F-A0BFFFCAA065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9507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637D6-662F-4A4F-AF1F-A0BFFFCAA065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4056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961EE-740F-8B4C-89B0-7CD3FEBB70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49EA8A-5C77-1397-1784-3F74BA808D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6641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7" cy="6857998"/>
          </a:xfrm>
          <a:prstGeom prst="rect">
            <a:avLst/>
          </a:prstGeom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402288" y="3132000"/>
            <a:ext cx="7776000" cy="4680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02287" y="2512647"/>
            <a:ext cx="7846767" cy="4932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202492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195200" y="2361600"/>
            <a:ext cx="6757200" cy="37656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585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  <a:endParaRPr lang="en-GB" dirty="0"/>
          </a:p>
        </p:txBody>
      </p:sp>
      <p:sp>
        <p:nvSpPr>
          <p:cNvPr id="6" name="Platshållare för innehåll 2"/>
          <p:cNvSpPr>
            <a:spLocks noGrp="1"/>
          </p:cNvSpPr>
          <p:nvPr>
            <p:ph sz="half" idx="1"/>
          </p:nvPr>
        </p:nvSpPr>
        <p:spPr>
          <a:xfrm>
            <a:off x="1187624" y="2361599"/>
            <a:ext cx="3308176" cy="37656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2361599"/>
            <a:ext cx="3308176" cy="37656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71061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7" cy="6857998"/>
          </a:xfrm>
          <a:prstGeom prst="rect">
            <a:avLst/>
          </a:prstGeom>
        </p:spPr>
      </p:pic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02288" y="3132000"/>
            <a:ext cx="7776000" cy="46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02288" y="2520000"/>
            <a:ext cx="7776000" cy="46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1180798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600" b="1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28"/>
            <a:ext cx="9143995" cy="6857997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1195200" y="1792800"/>
            <a:ext cx="6757200" cy="493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195200" y="2361600"/>
            <a:ext cx="6757200" cy="376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19015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60" r:id="rId3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2600" b="1" kern="1200" cap="none" baseline="0">
          <a:solidFill>
            <a:srgbClr val="B01C8A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47675" indent="-182563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447675" indent="-182563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47675" indent="-182563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02288" y="2520000"/>
            <a:ext cx="7776000" cy="460800"/>
          </a:xfrm>
        </p:spPr>
        <p:txBody>
          <a:bodyPr/>
          <a:lstStyle/>
          <a:p>
            <a:r>
              <a:rPr lang="sv-SE" dirty="0"/>
              <a:t>Automatisering av </a:t>
            </a:r>
            <a:r>
              <a:rPr lang="sv-SE" dirty="0" err="1"/>
              <a:t>förskoleplaceringar</a:t>
            </a:r>
            <a:r>
              <a:rPr lang="sv-SE" dirty="0"/>
              <a:t> 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err="1"/>
              <a:t>Hacina</a:t>
            </a:r>
            <a:r>
              <a:rPr lang="sv-SE" dirty="0"/>
              <a:t> </a:t>
            </a:r>
            <a:r>
              <a:rPr lang="sv-SE" dirty="0" err="1"/>
              <a:t>Reienskiöld</a:t>
            </a:r>
            <a:r>
              <a:rPr lang="sv-SE" dirty="0"/>
              <a:t> – Digitaliseringsstrateg </a:t>
            </a:r>
          </a:p>
        </p:txBody>
      </p:sp>
    </p:spTree>
    <p:extLst>
      <p:ext uri="{BB962C8B-B14F-4D97-AF65-F5344CB8AC3E}">
        <p14:creationId xmlns:p14="http://schemas.microsoft.com/office/powerpoint/2010/main" val="52841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783827-5E82-0C44-B6E6-A81001FCA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Verksamheterna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68575C-08CD-8D49-9509-E9183D9D7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5200" y="2689201"/>
            <a:ext cx="6757200" cy="3765600"/>
          </a:xfrm>
        </p:spPr>
        <p:txBody>
          <a:bodyPr/>
          <a:lstStyle/>
          <a:p>
            <a:r>
              <a:rPr lang="sv-SE" dirty="0"/>
              <a:t>Förskolan får in barnen tidigare </a:t>
            </a:r>
            <a:br>
              <a:rPr lang="sv-SE" dirty="0"/>
            </a:br>
            <a:endParaRPr lang="sv-SE" dirty="0"/>
          </a:p>
          <a:p>
            <a:r>
              <a:rPr lang="sv-SE" dirty="0"/>
              <a:t>Behöver endast rapportera lediga platser </a:t>
            </a:r>
            <a:br>
              <a:rPr lang="sv-SE" dirty="0"/>
            </a:br>
            <a:endParaRPr lang="sv-SE" dirty="0"/>
          </a:p>
          <a:p>
            <a:r>
              <a:rPr lang="sv-SE" dirty="0"/>
              <a:t>Arbeta med sitt kärnuppdrag </a:t>
            </a:r>
            <a:br>
              <a:rPr lang="sv-SE" dirty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3374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783827-5E82-0C44-B6E6-A81001FCA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Centralförvaltning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68575C-08CD-8D49-9509-E9183D9D7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Minskad arbetsbelastning centralförvaltning </a:t>
            </a:r>
          </a:p>
          <a:p>
            <a:pPr lvl="2"/>
            <a:r>
              <a:rPr lang="sv-SE" dirty="0"/>
              <a:t>40 timmar – 1 timma </a:t>
            </a:r>
            <a:br>
              <a:rPr lang="sv-SE" dirty="0"/>
            </a:br>
            <a:endParaRPr lang="sv-SE" dirty="0"/>
          </a:p>
          <a:p>
            <a:r>
              <a:rPr lang="sv-SE" dirty="0"/>
              <a:t>Ökad rättssäkerhet</a:t>
            </a:r>
            <a:br>
              <a:rPr lang="sv-SE" dirty="0"/>
            </a:br>
            <a:endParaRPr lang="sv-SE" dirty="0"/>
          </a:p>
          <a:p>
            <a:r>
              <a:rPr lang="sv-SE" dirty="0"/>
              <a:t>Enklare att besvara medborgaren och verksamheten  </a:t>
            </a:r>
            <a:br>
              <a:rPr lang="sv-SE" dirty="0"/>
            </a:br>
            <a:endParaRPr lang="sv-SE" dirty="0"/>
          </a:p>
          <a:p>
            <a:r>
              <a:rPr lang="sv-SE" dirty="0"/>
              <a:t>Möjliggör automatisering av skolval </a:t>
            </a:r>
          </a:p>
          <a:p>
            <a:pPr lvl="2"/>
            <a:r>
              <a:rPr lang="sv-SE" dirty="0"/>
              <a:t>1 gång per år istället för 1 gång i månaden </a:t>
            </a:r>
            <a:br>
              <a:rPr lang="sv-SE" dirty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745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69B5B60-1301-B740-A755-B7FD9D337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5782" y="3182400"/>
            <a:ext cx="6757200" cy="493200"/>
          </a:xfrm>
        </p:spPr>
        <p:txBody>
          <a:bodyPr/>
          <a:lstStyle/>
          <a:p>
            <a:r>
              <a:rPr lang="sv-SE" sz="4400" dirty="0"/>
              <a:t>Tack! </a:t>
            </a:r>
          </a:p>
        </p:txBody>
      </p:sp>
    </p:spTree>
    <p:extLst>
      <p:ext uri="{BB962C8B-B14F-4D97-AF65-F5344CB8AC3E}">
        <p14:creationId xmlns:p14="http://schemas.microsoft.com/office/powerpoint/2010/main" val="364108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23863F8-D4FA-1A4F-ABD7-EB1AB00FC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Analyserat 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8CC8CFE-9FEB-6D41-9AB2-4445104B6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”Roboten” FME </a:t>
            </a:r>
            <a:br>
              <a:rPr lang="sv-SE" dirty="0"/>
            </a:br>
            <a:endParaRPr lang="sv-SE" dirty="0"/>
          </a:p>
          <a:p>
            <a:r>
              <a:rPr lang="sv-SE" dirty="0"/>
              <a:t>Sedan januari 2021 </a:t>
            </a:r>
            <a:br>
              <a:rPr lang="sv-SE" dirty="0"/>
            </a:br>
            <a:endParaRPr lang="sv-SE" dirty="0"/>
          </a:p>
          <a:p>
            <a:r>
              <a:rPr lang="sv-SE" dirty="0"/>
              <a:t>1895 erbjudanden </a:t>
            </a:r>
            <a:br>
              <a:rPr lang="sv-SE" dirty="0"/>
            </a:b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6550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AF22BB-96DF-C44A-A768-4C4CAE6FB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Bakgrund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F321A7D-C619-4045-99D4-01E7A70DC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837" y="2638826"/>
            <a:ext cx="3532909" cy="4219174"/>
          </a:xfrm>
        </p:spPr>
        <p:txBody>
          <a:bodyPr/>
          <a:lstStyle/>
          <a:p>
            <a:r>
              <a:rPr lang="sv-SE" dirty="0"/>
              <a:t>Arbete att skriva fram tydliga och förståeliga riktlinjer </a:t>
            </a:r>
            <a:br>
              <a:rPr lang="sv-SE" dirty="0"/>
            </a:br>
            <a:br>
              <a:rPr lang="sv-SE" dirty="0"/>
            </a:b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62BD7BB7-27EB-0341-89E9-47041F940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46" y="1094510"/>
            <a:ext cx="4073236" cy="561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6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Bakgrund</a:t>
            </a:r>
          </a:p>
        </p:txBody>
      </p:sp>
      <p:sp>
        <p:nvSpPr>
          <p:cNvPr id="10" name="Platshållare för innehåll 9"/>
          <p:cNvSpPr>
            <a:spLocks noGrp="1"/>
          </p:cNvSpPr>
          <p:nvPr>
            <p:ph idx="1"/>
          </p:nvPr>
        </p:nvSpPr>
        <p:spPr>
          <a:xfrm>
            <a:off x="207818" y="2361599"/>
            <a:ext cx="4253346" cy="3969928"/>
          </a:xfrm>
        </p:spPr>
        <p:txBody>
          <a:bodyPr>
            <a:normAutofit/>
          </a:bodyPr>
          <a:lstStyle/>
          <a:p>
            <a:r>
              <a:rPr lang="sv-SE" dirty="0" err="1"/>
              <a:t>Placeringsmöten</a:t>
            </a:r>
            <a:r>
              <a:rPr lang="sv-SE" dirty="0"/>
              <a:t> varje månad</a:t>
            </a:r>
            <a:br>
              <a:rPr lang="sv-SE" dirty="0"/>
            </a:br>
            <a:endParaRPr lang="sv-SE" dirty="0"/>
          </a:p>
          <a:p>
            <a:r>
              <a:rPr lang="sv-SE" dirty="0"/>
              <a:t>Centralförvaltning tar fram underlaget </a:t>
            </a:r>
          </a:p>
          <a:p>
            <a:pPr lvl="2"/>
            <a:r>
              <a:rPr lang="sv-SE" dirty="0"/>
              <a:t>Närmsta förskola och hens val </a:t>
            </a:r>
            <a:br>
              <a:rPr lang="sv-SE" dirty="0"/>
            </a:br>
            <a:endParaRPr lang="sv-SE" dirty="0"/>
          </a:p>
          <a:p>
            <a:r>
              <a:rPr lang="sv-SE" dirty="0"/>
              <a:t>Hur kan vi effektivera </a:t>
            </a:r>
            <a:r>
              <a:rPr lang="sv-SE" dirty="0" err="1"/>
              <a:t>förskoleplaceringsmöterna</a:t>
            </a:r>
            <a:r>
              <a:rPr lang="sv-SE" dirty="0"/>
              <a:t>? </a:t>
            </a:r>
          </a:p>
          <a:p>
            <a:pPr lvl="2"/>
            <a:r>
              <a:rPr lang="sv-SE" dirty="0"/>
              <a:t>Svaret blev: Det ska inte finnas </a:t>
            </a:r>
            <a:r>
              <a:rPr lang="sv-SE" dirty="0" err="1"/>
              <a:t>förskoleplaceringsmöten</a:t>
            </a:r>
            <a:r>
              <a:rPr lang="sv-SE" dirty="0"/>
              <a:t>!</a:t>
            </a:r>
          </a:p>
          <a:p>
            <a:pPr lvl="2"/>
            <a:endParaRPr lang="sv-SE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3696884A-0ABD-4C40-9589-10B53D498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382" y="333109"/>
            <a:ext cx="5084618" cy="6522637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8F987283-3738-4142-86E4-525B6A46D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004016">
            <a:off x="5333839" y="3454765"/>
            <a:ext cx="3040907" cy="58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AF22BB-96DF-C44A-A768-4C4CAE6FB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Bakgrund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F321A7D-C619-4045-99D4-01E7A70DC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837" y="2638826"/>
            <a:ext cx="3532909" cy="4219174"/>
          </a:xfrm>
        </p:spPr>
        <p:txBody>
          <a:bodyPr/>
          <a:lstStyle/>
          <a:p>
            <a:r>
              <a:rPr lang="sv-SE" dirty="0"/>
              <a:t>Arbete att skriva fram tydliga och förståeliga riktlinjer </a:t>
            </a:r>
            <a:br>
              <a:rPr lang="sv-SE" dirty="0"/>
            </a:br>
            <a:br>
              <a:rPr lang="sv-SE" dirty="0"/>
            </a:b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62BD7BB7-27EB-0341-89E9-47041F940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46" y="1094510"/>
            <a:ext cx="4073236" cy="561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61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ACBD1ED0-F0C7-CA40-80BA-C01CB93A9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7993"/>
            <a:ext cx="9144000" cy="417000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898694E-BB70-EA4B-A557-62AF4BBCE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 fram flödet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358F61-DFA9-8B46-90F7-C42C1B7F5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400" y="2272145"/>
            <a:ext cx="6757200" cy="3765600"/>
          </a:xfrm>
        </p:spPr>
        <p:txBody>
          <a:bodyPr/>
          <a:lstStyle/>
          <a:p>
            <a:r>
              <a:rPr lang="sv-SE" dirty="0"/>
              <a:t>Tidigare samarbete med SBF</a:t>
            </a:r>
          </a:p>
          <a:p>
            <a:r>
              <a:rPr lang="sv-SE" dirty="0"/>
              <a:t>Utgå från riktlinjerna </a:t>
            </a:r>
          </a:p>
          <a:p>
            <a:r>
              <a:rPr lang="sv-SE" dirty="0"/>
              <a:t>Workshop med rektorerna och administratörerna </a:t>
            </a:r>
          </a:p>
        </p:txBody>
      </p:sp>
    </p:spTree>
    <p:extLst>
      <p:ext uri="{BB962C8B-B14F-4D97-AF65-F5344CB8AC3E}">
        <p14:creationId xmlns:p14="http://schemas.microsoft.com/office/powerpoint/2010/main" val="364988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7AAAD3B-96B2-8643-BB03-A52460554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200" y="1792800"/>
            <a:ext cx="6757200" cy="493200"/>
          </a:xfrm>
        </p:spPr>
        <p:txBody>
          <a:bodyPr anchor="ctr">
            <a:normAutofit/>
          </a:bodyPr>
          <a:lstStyle/>
          <a:p>
            <a:r>
              <a:rPr lang="sv-SE" dirty="0"/>
              <a:t>Bakom kulisserna… 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CE73711F-1673-5F42-AB49-FAEFB4122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200" y="2512867"/>
            <a:ext cx="6757200" cy="34630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93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E50D221-5124-3B4F-B28A-3DFFEC99D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1819" y="3182400"/>
            <a:ext cx="6757200" cy="493200"/>
          </a:xfrm>
        </p:spPr>
        <p:txBody>
          <a:bodyPr/>
          <a:lstStyle/>
          <a:p>
            <a:r>
              <a:rPr lang="sv-SE" sz="4400" dirty="0"/>
              <a:t>Effekter </a:t>
            </a:r>
          </a:p>
        </p:txBody>
      </p:sp>
    </p:spTree>
    <p:extLst>
      <p:ext uri="{BB962C8B-B14F-4D97-AF65-F5344CB8AC3E}">
        <p14:creationId xmlns:p14="http://schemas.microsoft.com/office/powerpoint/2010/main" val="100423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783827-5E82-0C44-B6E6-A81001FCA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Medborgaren 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68575C-08CD-8D49-9509-E9183D9D7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5200" y="2589599"/>
            <a:ext cx="6757200" cy="3765600"/>
          </a:xfrm>
        </p:spPr>
        <p:txBody>
          <a:bodyPr/>
          <a:lstStyle/>
          <a:p>
            <a:r>
              <a:rPr lang="sv-SE" dirty="0"/>
              <a:t>Över 90% får ett erbjudande efter önskemål </a:t>
            </a:r>
            <a:br>
              <a:rPr lang="sv-SE" dirty="0"/>
            </a:br>
            <a:endParaRPr lang="sv-SE" dirty="0"/>
          </a:p>
          <a:p>
            <a:r>
              <a:rPr lang="sv-SE" dirty="0"/>
              <a:t>Snabbare erbjudande </a:t>
            </a:r>
            <a:br>
              <a:rPr lang="sv-SE" dirty="0"/>
            </a:br>
            <a:endParaRPr lang="sv-SE" dirty="0"/>
          </a:p>
        </p:txBody>
      </p:sp>
      <p:pic>
        <p:nvPicPr>
          <p:cNvPr id="5" name="Bildobjekt 4" descr="En bild som visar person, inomhus, barn, pojke&#10;&#10;Automatiskt genererad beskrivning">
            <a:extLst>
              <a:ext uri="{FF2B5EF4-FFF2-40B4-BE49-F238E27FC236}">
                <a16:creationId xmlns:a16="http://schemas.microsoft.com/office/drawing/2014/main" id="{B2802168-757B-9744-A9B4-2AEB5F62C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701" y="3761508"/>
            <a:ext cx="4770326" cy="27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4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Bk_pptmall_orange">
  <a:themeElements>
    <a:clrScheme name="Anpassat 4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B01C8A"/>
      </a:accent1>
      <a:accent2>
        <a:srgbClr val="B01C8A"/>
      </a:accent2>
      <a:accent3>
        <a:srgbClr val="B01C8A"/>
      </a:accent3>
      <a:accent4>
        <a:srgbClr val="B01C8A"/>
      </a:accent4>
      <a:accent5>
        <a:srgbClr val="B01C8A"/>
      </a:accent5>
      <a:accent6>
        <a:srgbClr val="B01C8A"/>
      </a:accent6>
      <a:hlink>
        <a:srgbClr val="000000"/>
      </a:hlink>
      <a:folHlink>
        <a:srgbClr val="00000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K Tema2 Sida">
  <a:themeElements>
    <a:clrScheme name="BK Orang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60003A"/>
      </a:accent1>
      <a:accent2>
        <a:srgbClr val="B01C8A"/>
      </a:accent2>
      <a:accent3>
        <a:srgbClr val="FBAE17"/>
      </a:accent3>
      <a:accent4>
        <a:srgbClr val="60003A"/>
      </a:accent4>
      <a:accent5>
        <a:srgbClr val="B01C8A"/>
      </a:accent5>
      <a:accent6>
        <a:srgbClr val="FBAE17"/>
      </a:accent6>
      <a:hlink>
        <a:srgbClr val="000000"/>
      </a:hlink>
      <a:folHlink>
        <a:srgbClr val="00000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668FE4766FD294695A7C4343EC54EDF" ma:contentTypeVersion="4" ma:contentTypeDescription="Skapa ett nytt dokument." ma:contentTypeScope="" ma:versionID="e5ee4aa1c834002f3361e43772f6f337">
  <xsd:schema xmlns:xsd="http://www.w3.org/2001/XMLSchema" xmlns:xs="http://www.w3.org/2001/XMLSchema" xmlns:p="http://schemas.microsoft.com/office/2006/metadata/properties" xmlns:ns2="716a8985-ed96-4d7a-9efa-2d8edd4b1b4b" xmlns:ns3="0d95f3ff-abe7-4e96-b4f0-213564fe63e6" targetNamespace="http://schemas.microsoft.com/office/2006/metadata/properties" ma:root="true" ma:fieldsID="22aa97b9570a39941cccbd678ae0ec78" ns2:_="" ns3:_="">
    <xsd:import namespace="716a8985-ed96-4d7a-9efa-2d8edd4b1b4b"/>
    <xsd:import namespace="0d95f3ff-abe7-4e96-b4f0-213564fe63e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6a8985-ed96-4d7a-9efa-2d8edd4b1b4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95f3ff-abe7-4e96-b4f0-213564fe63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9B23F3D-2B50-4CCF-B466-425002E397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6a8985-ed96-4d7a-9efa-2d8edd4b1b4b"/>
    <ds:schemaRef ds:uri="0d95f3ff-abe7-4e96-b4f0-213564fe63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1EC3453-2DE1-4E8B-9794-E478CF2EC49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B55416E-002A-4594-A731-FD65C46AF50D}">
  <ds:schemaRefs>
    <ds:schemaRef ds:uri="http://purl.org/dc/terms/"/>
    <ds:schemaRef ds:uri="716a8985-ed96-4d7a-9efa-2d8edd4b1b4b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0d95f3ff-abe7-4e96-b4f0-213564fe63e6"/>
    <ds:schemaRef ds:uri="http://purl.org/dc/elements/1.1/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Bk_pptmall_orange</Template>
  <TotalTime>17909</TotalTime>
  <Words>179</Words>
  <Application>Microsoft Office PowerPoint</Application>
  <PresentationFormat>On-screen Show (4:3)</PresentationFormat>
  <Paragraphs>49</Paragraphs>
  <Slides>12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Bk_pptmall_orange</vt:lpstr>
      <vt:lpstr>BK Tema2 Sida</vt:lpstr>
      <vt:lpstr>Automatisering av förskoleplaceringar </vt:lpstr>
      <vt:lpstr>Analyserat  </vt:lpstr>
      <vt:lpstr>Bakgrund</vt:lpstr>
      <vt:lpstr>Bakgrund</vt:lpstr>
      <vt:lpstr>Bakgrund</vt:lpstr>
      <vt:lpstr>Ta fram flödet </vt:lpstr>
      <vt:lpstr>Bakom kulisserna… </vt:lpstr>
      <vt:lpstr>Effekter </vt:lpstr>
      <vt:lpstr>Medborgaren  </vt:lpstr>
      <vt:lpstr>Verksamheterna</vt:lpstr>
      <vt:lpstr>Centralförvaltning </vt:lpstr>
      <vt:lpstr>Tack!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Automatisera förskoleplaceringar </dc:title>
  <dc:creator>Reienskiöld Hacina</dc:creator>
  <cp:lastModifiedBy>Reienskiöld Hacina</cp:lastModifiedBy>
  <cp:revision>3</cp:revision>
  <dcterms:created xsi:type="dcterms:W3CDTF">2021-09-03T07:33:17Z</dcterms:created>
  <dcterms:modified xsi:type="dcterms:W3CDTF">2022-05-06T11:56:41Z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0x0101007668FE4766FD294695A7C4343EC54EDF</vt:lpwstr>
  </property>
</Properties>
</file>