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52" r:id="rId5"/>
    <p:sldMasterId id="2147483766" r:id="rId6"/>
    <p:sldMasterId id="2147483780" r:id="rId7"/>
    <p:sldMasterId id="2147483794" r:id="rId8"/>
  </p:sldMasterIdLst>
  <p:notesMasterIdLst>
    <p:notesMasterId r:id="rId16"/>
  </p:notesMasterIdLst>
  <p:handoutMasterIdLst>
    <p:handoutMasterId r:id="rId17"/>
  </p:handoutMasterIdLst>
  <p:sldIdLst>
    <p:sldId id="307" r:id="rId9"/>
    <p:sldId id="306" r:id="rId10"/>
    <p:sldId id="309" r:id="rId11"/>
    <p:sldId id="312" r:id="rId12"/>
    <p:sldId id="311" r:id="rId13"/>
    <p:sldId id="313" r:id="rId14"/>
    <p:sldId id="30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94621" autoAdjust="0"/>
  </p:normalViewPr>
  <p:slideViewPr>
    <p:cSldViewPr snapToGrid="0" showGuides="1">
      <p:cViewPr varScale="1">
        <p:scale>
          <a:sx n="90" d="100"/>
          <a:sy n="90" d="100"/>
        </p:scale>
        <p:origin x="139" y="72"/>
      </p:cViewPr>
      <p:guideLst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228079E-9D1E-F3D8-F0D3-F94272A6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C41D42-7B96-E102-CDA1-CFC7765E0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F768-A02E-4026-9748-AA0E8F454CA0}" type="datetimeFigureOut">
              <a:rPr lang="sv-SE" smtClean="0">
                <a:latin typeface="+mj-lt"/>
              </a:rPr>
              <a:t>2023-02-28</a:t>
            </a:fld>
            <a:endParaRPr lang="sv-SE">
              <a:latin typeface="+mj-lt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EA6F53-BA1F-995C-67A3-8A77BF46C4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747718-D2F7-EEDD-1C39-3A6050A13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6E8E-DAB3-49AA-8321-74C12180EFFB}" type="slidenum">
              <a:rPr lang="sv-SE" smtClean="0">
                <a:latin typeface="+mj-lt"/>
              </a:rPr>
              <a:t>‹#›</a:t>
            </a:fld>
            <a:endParaRPr lang="sv-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11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lt"/>
              </a:defRPr>
            </a:lvl1pPr>
          </a:lstStyle>
          <a:p>
            <a:fld id="{EA617708-334E-4E81-ADE6-D18551DE9FC1}" type="datetimeFigureOut">
              <a:rPr lang="sv-SE" smtClean="0"/>
              <a:pPr/>
              <a:t>2023-02-28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lt"/>
              </a:defRPr>
            </a:lvl1pPr>
          </a:lstStyle>
          <a:p>
            <a:fld id="{F2C0140A-33A9-4B59-BB55-F0689AB7CD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18097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36195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54292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712788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Introduktion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6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</a:t>
            </a:r>
            <a:r>
              <a:rPr lang="sv-SE" baseline="0" dirty="0"/>
              <a:t> på exempel för varje punkt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91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</a:t>
            </a:r>
            <a:r>
              <a:rPr lang="sv-SE" baseline="0" dirty="0"/>
              <a:t> på exempel för varje punkt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54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det moderna samhället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64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det moderna samhället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F1864302-B964-4DBB-995B-0A6AD20F069A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8" name="Tagline">
            <a:extLst>
              <a:ext uri="{FF2B5EF4-FFF2-40B4-BE49-F238E27FC236}">
                <a16:creationId xmlns:a16="http://schemas.microsoft.com/office/drawing/2014/main" id="{89EC3C14-1207-6C50-8477-10ECF8BB7AAA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3F66A13-D21B-AB52-EA33-31B9D6388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66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29A5E338-C189-412A-B2E8-8F2805692024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9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5D9A357-5B7C-7E27-A358-70797A4C1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CDEC7-4560-4EFF-80D5-0B49454EDDBD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89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CBC7572-D105-67A5-D94D-F22747A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F574-5B64-4CAE-8553-A6EA6478E8D3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0B05377-AE21-AC63-78CD-4F99F4AC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773BB05-8072-0735-0BE3-844A46CC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B0FBA6CB-4204-4C24-8E9D-0C3D4FEBE2CD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3D509D5E-8AD9-45F8-B545-2B656DA594F8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1E2F4C9-F5EB-AED4-60FF-B5EA199C15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3FB27C57-1186-EF1A-CDC6-9B2A6D73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A41411A3-FF33-E1D1-3873-0B7BD0C8AF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0608156-88C6-4FE1-58FF-AB4DDEA7092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DE3245E-93F4-B000-E15C-2980B70152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64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D2256DA-9AD4-6767-E7D4-F360C15B43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30973-FCB3-4E1C-8EFA-083EC9A5BB79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3923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00A3-A5CE-4C11-90D0-AD3EDED92B8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38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090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98559A-1D8B-4627-8613-3716C95E6647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gline">
            <a:extLst>
              <a:ext uri="{FF2B5EF4-FFF2-40B4-BE49-F238E27FC236}">
                <a16:creationId xmlns:a16="http://schemas.microsoft.com/office/drawing/2014/main" id="{6AC85DC5-E014-377E-FFB7-DD1B241BF6D9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Bild/Illustration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AE5A59D8-AB56-776B-4948-0D521ED19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Datum - sidfot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Underrubrik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06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417810-AABF-4FA5-BE2E-27A3A2D5F0F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61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58AF411-A292-45F4-8400-526E84CCA42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6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28203CA-3ACF-C7F6-9011-64FAE6731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B1F94BF-3D78-4C60-BB5D-2DC67661352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9136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823D578-D887-4124-A906-96386DCF6D92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98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5CB8B26-5285-296F-753E-3B3E32B544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52BFB7-4912-4B18-A703-12796A61752D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4269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728137-D8C0-0F1C-1A71-EC697B47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6A51-ADF5-4D29-9BFF-B19E100D3436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1823263-8D3D-C3E0-3B91-182E815F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E2CC387-7E85-8A8F-A8BB-C8843078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161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3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D54807F7-037E-4DB4-B9CD-ECCF7E89307F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ACF9988-96E6-8305-DC2F-D665F9DD8BF1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F6AB8DA9-D1F8-EDDF-C6E8-8A5D075956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92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1CC4EBA7-BE18-77CF-97D7-A7AAEDA58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1FC4F8-81D1-3B0C-321A-FD1F7E15C7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013D2BE-AFF6-6D89-4083-7CBC7573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BE6CC04F-3FBE-3322-BFBD-6037C9220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3085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027650A2-571D-75CF-B6A0-412047660C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03D828-ADBA-48E9-8240-18C58DD1D8B0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4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F7F6EB37-E8CC-FB72-A4FE-EEC2D53A0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96575-73ED-4A25-8434-2299EAA2D4AA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14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0B80-6D7F-463C-A16B-B404E551ADF3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136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ros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1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8E4FB8-7AA0-475F-92CC-255D8147877C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95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FDEA3B-4F92-4BD5-90C2-F08A550A700E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18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5433EE3-C4BB-4D3D-BB64-42DFC5B14C05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90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8A90B3-5ED4-425F-AD55-7B3109E0E08C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F6E7FC02-331F-2A51-A09E-64CBE6017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6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0479D17-B97A-4B4C-839A-45F65518E07F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62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E51D59A-5D12-4A28-84B0-8C33C86F58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582F9-DB83-4FD3-BD19-F8DD1B82BE65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9615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C62F28-A7C6-7831-9FDD-815E35C0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15EC-B9CD-4F81-85F8-142B5DF199ED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33AB101-80FA-8B16-00F7-E92AFAF2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7CF6FDE-1936-B3A0-BB9C-C76D80AF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5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1294-695E-441F-ABC7-E4EED1AFB55C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78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rgbClr val="43000C"/>
                </a:solidFill>
                <a:latin typeface="+mn-lt"/>
              </a:defRPr>
            </a:lvl1pPr>
          </a:lstStyle>
          <a:p>
            <a:fld id="{DA0A1D57-578D-4D0C-8131-D50B34DBEF32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0E10D504-4039-FE51-A8BD-2E2A041AE55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5A4C53B-7E0C-B8FE-A04F-B9C16FA03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49168BB7-17A0-C50C-A0C2-60E8D55DAFC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21466A05-C8BB-A2CA-85AE-E549538B50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7D12097-48E8-565B-0F90-F43FB86D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43000C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2023-02-28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9F47C86-AD84-DB97-C971-D9D99710B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257799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2578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79788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6E24A6CE-E527-3A53-0CAF-6B753D46D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51F8C629-9487-4A1B-958A-F26F07740454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3762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D06D-27AA-424F-9034-ABF53A824D53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14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Ljusr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941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75CB4C-9406-4AFC-9CBB-F5F9A9FF25A4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41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AA0D0-9922-4604-909B-CFDC0C09B109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78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1584641-25E8-4345-A5C3-7D41DAF9CA5B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0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03BE311-2003-F08D-A268-AE050402B3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473FB56-15BD-4D13-B317-C9408311236D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8566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C3640B8E-E9A2-4C5C-BC15-9AC343BF5876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06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blå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750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15E85F0-1937-3339-6A21-6BE50A69AC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3AA7DE51-1536-457D-AEC0-9183D62BCF9C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698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635A-13A2-4171-8D21-646BA88BEDC3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661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9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3E6F1CC-720D-4DD9-B5D5-DABD7B66B189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E2E6FDB-0EB0-C6E6-D08D-6DFB1F2991DF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034F4525-F9B9-AED7-DBA4-97EEF89442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2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428B6560-867B-3EE2-F189-DCAFD8A41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18B0AE3-9D9D-0772-3034-C6FB6C22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2023-02-28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C38F5CC9-FDF1-F3F1-2BA9-91630E4F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92B9331-B403-B51A-FE63-6010673B1F3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5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innehåll &amp; illustration 2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D372833E-A33E-A20C-721E-C3EA1ACE7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F7558F-3D62-4969-BB4F-6790B5B902C2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6380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2D11-E965-43C3-96F8-79BD86383D94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70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Gul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35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7FC9A1-E719-488A-84F2-0F9CF6908698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61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D67C72-0023-4147-8C40-23A0019CC435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3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23B345-A120-4C31-BD00-41A03F28391B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09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673C714-D54F-4597-B9DA-D7CDFD9C3E7D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00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DDAF014-CCE6-6467-B91F-618A33537B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F191B-343A-47DF-829C-58F8CB7D0A22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71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E7BFD5DF-D3AE-4506-9E37-B217EAD38F37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91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F31D36A-8582-0CED-BB1E-23C95BDC08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B48FC748-B0FA-4EAC-AF2A-09718ECCFD6B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29688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2C5-748F-4654-8D27-93BE970A1AB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75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2F0C4-038A-429E-A510-BCFB512C282F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30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79CD53-36EE-47E7-9E58-4EC16B0F7F76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36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28C8655-207F-BC01-E469-A3CA601BD7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CC1C9-1E95-4A06-A9F7-AFB3B2515D89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63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87D345A0-8E0C-4AC2-91BC-B476D979E2E5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8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2" r:id="rId4"/>
    <p:sldLayoutId id="214748369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  <p:sldLayoutId id="214748369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B7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A954AD1-F6B6-423E-A346-A0265E5F49AE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2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808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7DF277F4-D8C5-4137-8458-8D2C06958B01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7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1" r:id="rId4"/>
    <p:sldLayoutId id="2147483809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4F6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27012A22-0BA1-41A3-A3EF-585EEDA9F11F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8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4" r:id="rId3"/>
    <p:sldLayoutId id="2147483785" r:id="rId4"/>
    <p:sldLayoutId id="2147483810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3000C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1DC6459C-B802-477E-9C5F-A3C7849F10C3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8" r:id="rId3"/>
    <p:sldLayoutId id="2147483799" r:id="rId4"/>
    <p:sldLayoutId id="2147483811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verket.se/skolutveckling/anordna-och-administrera-utbildning/anordna-utbildning-inom-vuxenutbildningen/anordna-utb/anordna-orienteringskurser-inom-vuxenutbildningen#skvtableofcontent626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74E482-0205-E08A-D6A2-2FFF95BFB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dirty="0"/>
              <a:t>Anita Simak, rektor Vuxenutbildningen Kunskapsparken</a:t>
            </a:r>
          </a:p>
          <a:p>
            <a:r>
              <a:rPr lang="sv-SE" dirty="0"/>
              <a:t>Narin Rashid, digitaliseringspedagog och leg. lärare i SVA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B5F8DA-AFED-55DC-7489-792EFF295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70124"/>
            <a:ext cx="10941050" cy="592853"/>
          </a:xfrm>
        </p:spPr>
        <p:txBody>
          <a:bodyPr/>
          <a:lstStyle/>
          <a:p>
            <a:r>
              <a:rPr lang="sv-SE" sz="2400" dirty="0"/>
              <a:t>En insats för att öka digital kompetens hos Sollentunas invånare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D03E6E-9621-701D-A3D8-0EE124B4E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4800" dirty="0"/>
              <a:t>Hur Kunskapsparken undervisar i språket digitalisering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4F547A-783A-FC33-78D7-0C2CEB17C3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30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551">
            <a:off x="7281166" y="1684090"/>
            <a:ext cx="2897323" cy="4097871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Vad?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23888" y="1564323"/>
            <a:ext cx="6814631" cy="3892505"/>
          </a:xfrm>
        </p:spPr>
        <p:txBody>
          <a:bodyPr>
            <a:noAutofit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Kurs i grundläggande digital kunskap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En orienteringskurs på fem veckor (100 </a:t>
            </a:r>
            <a:r>
              <a:rPr lang="sv-SE" sz="1600" dirty="0" err="1"/>
              <a:t>vp</a:t>
            </a:r>
            <a:r>
              <a:rPr lang="sv-SE" sz="1600" dirty="0"/>
              <a:t>, 6 </a:t>
            </a:r>
            <a:r>
              <a:rPr lang="sv-SE" sz="1600" dirty="0" err="1"/>
              <a:t>tim</a:t>
            </a:r>
            <a:r>
              <a:rPr lang="sv-SE" sz="1600" dirty="0"/>
              <a:t>/vecka)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För alla </a:t>
            </a:r>
            <a:r>
              <a:rPr lang="sv-SE" sz="1600" dirty="0" err="1"/>
              <a:t>vux</a:t>
            </a:r>
            <a:r>
              <a:rPr lang="sv-SE" sz="1600" dirty="0"/>
              <a:t>-elever i Sollentuna kommun, fler i mån av plats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Med digitaliseringspedagog Narin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Lektioner och lektionsupplägg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Studieintyg efter avslutad kurs</a:t>
            </a:r>
          </a:p>
        </p:txBody>
      </p:sp>
    </p:spTree>
    <p:extLst>
      <p:ext uri="{BB962C8B-B14F-4D97-AF65-F5344CB8AC3E}">
        <p14:creationId xmlns:p14="http://schemas.microsoft.com/office/powerpoint/2010/main" val="21821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Kursens innehåll</a:t>
            </a:r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9C27F371-61E8-F043-7D57-55A6C871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250359"/>
            <a:ext cx="6019800" cy="5172075"/>
          </a:xfrm>
        </p:spPr>
        <p:txBody>
          <a:bodyPr>
            <a:normAutofit fontScale="25000" lnSpcReduction="20000"/>
          </a:bodyPr>
          <a:lstStyle/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Att med hjälp av digitala verktyg och medier kunna hantera några enkla situationer i vardagen och på en arbetsplats, till exempel ordbehandling och e-post.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Att kunna hantera några vanliga digitala tjänster i samhället.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Att kunna skapa och presentera ett enkelt innehåll med hjälp av några digitala verktyg och medier.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Att kommunicera och samarbeta med hjälp av några vanliga digitala verktyg.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Att söka och värdera information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Att söka, välja, värdera och kritiskt granska information från internet.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Att vara källkritisk och reflektera över hur avsändaren påverkar innehållet i olika digitala medier.</a:t>
            </a:r>
            <a:b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/>
          </a:p>
          <a:p>
            <a:pPr marL="179388" lvl="1" indent="0">
              <a:lnSpc>
                <a:spcPct val="210000"/>
              </a:lnSpc>
              <a:buNone/>
            </a:pPr>
            <a:r>
              <a:rPr lang="sv-SE" sz="4800" dirty="0"/>
              <a:t>Källa: </a:t>
            </a:r>
            <a:r>
              <a:rPr lang="sv-SE" sz="4800" dirty="0">
                <a:hlinkClick r:id="rId3"/>
              </a:rPr>
              <a:t>Skolverket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8362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Hur?</a:t>
            </a:r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9C27F371-61E8-F043-7D57-55A6C871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250359"/>
            <a:ext cx="6019800" cy="5172075"/>
          </a:xfrm>
        </p:spPr>
        <p:txBody>
          <a:bodyPr>
            <a:normAutofit fontScale="77500" lnSpcReduction="20000"/>
          </a:bodyPr>
          <a:lstStyle/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Rama in intresse/tankesätt (bygga upp motivation)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Ordlistor (förse med fakta)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Samtal (öva på ord/begrepp)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Konkreta exempel (tillämpning)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Övning (tillämpning)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Reflektion i grupp (bearbeta)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Repetera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44" y="1795462"/>
            <a:ext cx="2557463" cy="33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Varför?</a:t>
            </a:r>
          </a:p>
        </p:txBody>
      </p:sp>
      <p:sp>
        <p:nvSpPr>
          <p:cNvPr id="2" name="Rektangel 1"/>
          <p:cNvSpPr/>
          <p:nvPr/>
        </p:nvSpPr>
        <p:spPr>
          <a:xfrm>
            <a:off x="623888" y="140752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b="1" dirty="0"/>
              <a:t>Ett ökat behov av digital kompetens (digitalisering)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/>
              <a:t>Förstå digitalisering och digital kunskap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/>
              <a:t>Använda digital teknik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/>
              <a:t>Kommunicera och samarbeta med digitala verktyg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/>
              <a:t>Bedöma digital säkerhet</a:t>
            </a:r>
          </a:p>
        </p:txBody>
      </p:sp>
    </p:spTree>
    <p:extLst>
      <p:ext uri="{BB962C8B-B14F-4D97-AF65-F5344CB8AC3E}">
        <p14:creationId xmlns:p14="http://schemas.microsoft.com/office/powerpoint/2010/main" val="222396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72471"/>
            <a:ext cx="10941050" cy="1009650"/>
          </a:xfrm>
        </p:spPr>
        <p:txBody>
          <a:bodyPr/>
          <a:lstStyle/>
          <a:p>
            <a:r>
              <a:rPr lang="sv-SE" dirty="0"/>
              <a:t>Resultat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839" r="1420" b="9276"/>
          <a:stretch/>
        </p:blipFill>
        <p:spPr>
          <a:xfrm>
            <a:off x="623888" y="1972734"/>
            <a:ext cx="10160001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ktangel 3"/>
          <p:cNvSpPr/>
          <p:nvPr/>
        </p:nvSpPr>
        <p:spPr>
          <a:xfrm>
            <a:off x="623888" y="1382121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Enkätsvar (kurs 24 oktober – 24 november 2022)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38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2983"/>
      </p:ext>
    </p:extLst>
  </p:cSld>
  <p:clrMapOvr>
    <a:masterClrMapping/>
  </p:clrMapOvr>
</p:sld>
</file>

<file path=ppt/theme/theme1.xml><?xml version="1.0" encoding="utf-8"?>
<a:theme xmlns:a="http://schemas.openxmlformats.org/drawingml/2006/main" name="1. Mörk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89FDB81F-F418-450D-AE67-393A57C54425}"/>
    </a:ext>
  </a:extLst>
</a:theme>
</file>

<file path=ppt/theme/theme2.xml><?xml version="1.0" encoding="utf-8"?>
<a:theme xmlns:a="http://schemas.openxmlformats.org/drawingml/2006/main" name="2. 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BC4DA820-5F6B-4EC8-B6B6-1018CD9EE0CA}"/>
    </a:ext>
  </a:extLst>
</a:theme>
</file>

<file path=ppt/theme/theme3.xml><?xml version="1.0" encoding="utf-8"?>
<a:theme xmlns:a="http://schemas.openxmlformats.org/drawingml/2006/main" name="3. Mörk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763E88FF-EA86-417E-BCA9-301D7977FA3D}"/>
    </a:ext>
  </a:extLst>
</a:theme>
</file>

<file path=ppt/theme/theme4.xml><?xml version="1.0" encoding="utf-8"?>
<a:theme xmlns:a="http://schemas.openxmlformats.org/drawingml/2006/main" name="4. Ljus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9BBA512C-7FF4-4B1B-A7EA-377F4D0F60AD}"/>
    </a:ext>
  </a:extLst>
</a:theme>
</file>

<file path=ppt/theme/theme5.xml><?xml version="1.0" encoding="utf-8"?>
<a:theme xmlns:a="http://schemas.openxmlformats.org/drawingml/2006/main" name="5. Gul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C69A75EC-36C4-4AB9-B70F-CB7C5972DEF0}"/>
    </a:ext>
  </a:extLst>
</a:theme>
</file>

<file path=ppt/theme/theme6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576721-06b3-4e03-9080-877dae635252">
      <Terms xmlns="http://schemas.microsoft.com/office/infopath/2007/PartnerControls"/>
    </lcf76f155ced4ddcb4097134ff3c332f>
    <TaxCatchAll xmlns="2f83e729-35b5-4073-8e88-496436a6be53" xsi:nil="true"/>
    <Datum xmlns="23576721-06b3-4e03-9080-877dae6352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D67A1C97E7994F8989DB9DB8CFC50C" ma:contentTypeVersion="18" ma:contentTypeDescription="Skapa ett nytt dokument." ma:contentTypeScope="" ma:versionID="5b3daa4de14e0fe3954cf4c13028652a">
  <xsd:schema xmlns:xsd="http://www.w3.org/2001/XMLSchema" xmlns:xs="http://www.w3.org/2001/XMLSchema" xmlns:p="http://schemas.microsoft.com/office/2006/metadata/properties" xmlns:ns2="23576721-06b3-4e03-9080-877dae635252" xmlns:ns3="2f83e729-35b5-4073-8e88-496436a6be53" targetNamespace="http://schemas.microsoft.com/office/2006/metadata/properties" ma:root="true" ma:fieldsID="a9066d05e03a852432944d3fc34af804" ns2:_="" ns3:_="">
    <xsd:import namespace="23576721-06b3-4e03-9080-877dae635252"/>
    <xsd:import namespace="2f83e729-35b5-4073-8e88-496436a6b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Datum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76721-06b3-4e03-9080-877dae635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19" nillable="true" ma:displayName="Datum" ma:format="DateOnly" ma:internalName="Datum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ec6bdae-8eb7-4e6d-a751-dc60de4483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3e729-35b5-4073-8e88-496436a6b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dd6aa1-9494-47ec-9722-39d2332f5083}" ma:internalName="TaxCatchAll" ma:showField="CatchAllData" ma:web="2f83e729-35b5-4073-8e88-496436a6b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A168C-6B44-4F22-8961-BA3442B0F43A}">
  <ds:schemaRefs>
    <ds:schemaRef ds:uri="http://schemas.microsoft.com/office/2006/documentManagement/types"/>
    <ds:schemaRef ds:uri="10c3a147-0d64-46aa-a281-dc97358e8373"/>
    <ds:schemaRef ds:uri="http://purl.org/dc/elements/1.1/"/>
    <ds:schemaRef ds:uri="http://schemas.openxmlformats.org/package/2006/metadata/core-properties"/>
    <ds:schemaRef ds:uri="d7532cd0-e888-47d6-8f58-db0210f25002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23576721-06b3-4e03-9080-877dae635252"/>
    <ds:schemaRef ds:uri="2f83e729-35b5-4073-8e88-496436a6be53"/>
  </ds:schemaRefs>
</ds:datastoreItem>
</file>

<file path=customXml/itemProps2.xml><?xml version="1.0" encoding="utf-8"?>
<ds:datastoreItem xmlns:ds="http://schemas.openxmlformats.org/officeDocument/2006/customXml" ds:itemID="{8B2D0623-E799-426D-B259-D6C17342E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76721-06b3-4e03-9080-877dae635252"/>
    <ds:schemaRef ds:uri="2f83e729-35b5-4073-8e88-496436a6b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17A456-6978-48DB-981B-4B8FE78B9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636</TotalTime>
  <Words>280</Words>
  <Application>Microsoft Office PowerPoint</Application>
  <PresentationFormat>Widescreen</PresentationFormat>
  <Paragraphs>47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1. Mörkblå</vt:lpstr>
      <vt:lpstr>2. Blå</vt:lpstr>
      <vt:lpstr>3. Mörkrosa</vt:lpstr>
      <vt:lpstr>4. Ljusrosa</vt:lpstr>
      <vt:lpstr>5. Gul</vt:lpstr>
      <vt:lpstr>Hur Kunskapsparken undervisar i språket digitalisering</vt:lpstr>
      <vt:lpstr>Vad?</vt:lpstr>
      <vt:lpstr>Kursens innehåll</vt:lpstr>
      <vt:lpstr>Hur?</vt:lpstr>
      <vt:lpstr>Varför?</vt:lpstr>
      <vt:lpstr>Resultat</vt:lpstr>
      <vt:lpstr>PowerPoint Presentation</vt:lpstr>
    </vt:vector>
  </TitlesOfParts>
  <Company>Sollentuna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Rashid, Narin</dc:creator>
  <cp:lastModifiedBy>Rashid, Narin</cp:lastModifiedBy>
  <cp:revision>25</cp:revision>
  <dcterms:created xsi:type="dcterms:W3CDTF">2023-02-06T09:12:19Z</dcterms:created>
  <dcterms:modified xsi:type="dcterms:W3CDTF">2023-02-28T15:43:00Z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0x0101006AD67A1C97E7994F8989DB9DB8CFC50C</vt:lpwstr>
  </property>
  <property fmtid="{D5CDD505-2E9C-101B-9397-08002B2CF9AE}" pid="3" name="MediaServiceImageTags">
    <vt:lpwstr/>
  </property>
</Properties>
</file>