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92" r:id="rId5"/>
    <p:sldId id="425" r:id="rId6"/>
    <p:sldId id="406" r:id="rId7"/>
    <p:sldId id="426" r:id="rId8"/>
    <p:sldId id="427" r:id="rId9"/>
    <p:sldId id="428" r:id="rId10"/>
    <p:sldId id="429" r:id="rId11"/>
    <p:sldId id="430" r:id="rId12"/>
    <p:sldId id="431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848"/>
    <p:restoredTop sz="94661"/>
  </p:normalViewPr>
  <p:slideViewPr>
    <p:cSldViewPr>
      <p:cViewPr varScale="1">
        <p:scale>
          <a:sx n="64" d="100"/>
          <a:sy n="64" d="100"/>
        </p:scale>
        <p:origin x="498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20" d="100"/>
          <a:sy n="120" d="100"/>
        </p:scale>
        <p:origin x="3560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Platshållare för datum 2"/>
          <p:cNvSpPr txBox="1">
            <a:spLocks noGrp="1"/>
          </p:cNvSpPr>
          <p:nvPr>
            <p:ph type="dt" sz="quarter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814ADC3-6C26-4DE1-B658-5FA32C3B00F3}" type="datetime1">
              <a:rPr lang="sv-S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2022-05-17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Platshållare för sidfot 3"/>
          <p:cNvSpPr txBox="1">
            <a:spLocks noGrp="1"/>
          </p:cNvSpPr>
          <p:nvPr>
            <p:ph type="ftr" sz="quarter" idx="2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Platshållare för bildnummer 4"/>
          <p:cNvSpPr txBox="1">
            <a:spLocks noGrp="1"/>
          </p:cNvSpPr>
          <p:nvPr>
            <p:ph type="sldNum" sz="quarter" idx="3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6B0226B-C17D-49E6-BD44-EF034A2C5AC7}" type="slidenum">
              <a:t>‹#›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516399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sv-SE"/>
          </a:p>
        </p:txBody>
      </p:sp>
      <p:sp>
        <p:nvSpPr>
          <p:cNvPr id="3" name="Platshållare för datum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4DFCD67A-4D6D-4169-A0F3-632236B228D3}" type="datetime1">
              <a:rPr lang="sv-SE"/>
              <a:pPr lvl="0"/>
              <a:t>2022-05-17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Platshållare för anteckningar 4"/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sv-SE"/>
          </a:p>
        </p:txBody>
      </p:sp>
      <p:sp>
        <p:nvSpPr>
          <p:cNvPr id="7" name="Platshållare för bildnummer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BCCCE99E-BF95-45CB-92A7-71301F001D86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7061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v-SE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v-SE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v-SE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v-SE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v-SE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rtsi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/>
          </p:nvPr>
        </p:nvSpPr>
        <p:spPr>
          <a:xfrm>
            <a:off x="496180" y="1858005"/>
            <a:ext cx="9885358" cy="2387598"/>
          </a:xfrm>
        </p:spPr>
        <p:txBody>
          <a:bodyPr anchor="t"/>
          <a:lstStyle>
            <a:lvl1pPr>
              <a:defRPr sz="6600"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 txBox="1">
            <a:spLocks noGrp="1"/>
          </p:cNvSpPr>
          <p:nvPr>
            <p:ph type="subTitle" idx="4294967295"/>
          </p:nvPr>
        </p:nvSpPr>
        <p:spPr>
          <a:xfrm>
            <a:off x="496190" y="5768053"/>
            <a:ext cx="9885358" cy="512246"/>
          </a:xfrm>
        </p:spPr>
        <p:txBody>
          <a:bodyPr/>
          <a:lstStyle>
            <a:lvl1pPr marL="0" indent="0">
              <a:buNone/>
              <a:defRPr sz="2400"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58240EB-AE25-4727-8799-4C1B190C8161}" type="datetime1">
              <a:rPr lang="sv-SE"/>
              <a:pPr lvl="0"/>
              <a:t>2022-05-17</a:t>
            </a:fld>
            <a:endParaRPr lang="sv-SE"/>
          </a:p>
        </p:txBody>
      </p:sp>
      <p:sp>
        <p:nvSpPr>
          <p:cNvPr id="5" name="Platshållare för sidfo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6" name="Platshållare för bild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805CA2A-069E-40E1-A4E2-3AD69CA1D7CA}" type="slidenum">
              <a:t>‹#›</a:t>
            </a:fld>
            <a:endParaRPr lang="sv-SE"/>
          </a:p>
        </p:txBody>
      </p:sp>
      <p:sp>
        <p:nvSpPr>
          <p:cNvPr id="7" name="Platshållare för text 9"/>
          <p:cNvSpPr txBox="1">
            <a:spLocks noGrp="1"/>
          </p:cNvSpPr>
          <p:nvPr>
            <p:ph type="body" idx="4294967295"/>
          </p:nvPr>
        </p:nvSpPr>
        <p:spPr>
          <a:xfrm>
            <a:off x="496190" y="1105957"/>
            <a:ext cx="9885358" cy="611184"/>
          </a:xfrm>
        </p:spPr>
        <p:txBody>
          <a:bodyPr anchor="b"/>
          <a:lstStyle>
            <a:lvl1pPr>
              <a:buNone/>
              <a:defRPr sz="2600" b="1"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92455015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55D7872-4229-4E1B-A955-27FB4826A65B}" type="datetime1">
              <a:rPr lang="sv-SE"/>
              <a:pPr lvl="0"/>
              <a:t>2022-05-17</a:t>
            </a:fld>
            <a:endParaRPr lang="sv-SE"/>
          </a:p>
        </p:txBody>
      </p:sp>
      <p:sp>
        <p:nvSpPr>
          <p:cNvPr id="3" name="Platshållare för sidfot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4" name="Platshållare för bild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D9BAA8F-4F2A-4804-BDE6-C86FB79B426F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481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fld id="{67F67D93-20FB-4E89-B9E4-6F659A07F9A1}" type="datetime1">
              <a:rPr lang="en-US"/>
              <a:pPr lvl="0"/>
              <a:t>5/17/2022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fld id="{E479E7B6-C351-4316-A3D8-469652B8EE0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07405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lang="en-US"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fld id="{EA46E84D-11AD-43D4-98C9-11AAA94F2C5F}" type="datetime1">
              <a:rPr lang="en-US"/>
              <a:pPr lvl="0"/>
              <a:t>5/17/2022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fld id="{EC526A3E-40C6-4BE1-BCFC-FCB8463FAEA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194628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rtsid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C7767E8-726C-43EE-94D9-B9321FC38222}" type="datetime1">
              <a:rPr lang="sv-SE"/>
              <a:pPr lvl="0"/>
              <a:t>2022-05-17</a:t>
            </a:fld>
            <a:endParaRPr lang="sv-SE"/>
          </a:p>
        </p:txBody>
      </p:sp>
      <p:sp>
        <p:nvSpPr>
          <p:cNvPr id="3" name="Platshållare för sidfot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4" name="Platshållare för bild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B54C230-FA32-489B-A31B-81F8E242A75C}" type="slidenum">
              <a:t>‹#›</a:t>
            </a:fld>
            <a:endParaRPr lang="sv-SE"/>
          </a:p>
        </p:txBody>
      </p:sp>
      <p:sp>
        <p:nvSpPr>
          <p:cNvPr id="5" name="Platshållare för bild 6"/>
          <p:cNvSpPr txBox="1">
            <a:spLocks noGrp="1"/>
          </p:cNvSpPr>
          <p:nvPr>
            <p:ph type="pic" idx="4294967295"/>
          </p:nvPr>
        </p:nvSpPr>
        <p:spPr>
          <a:xfrm>
            <a:off x="0" y="0"/>
            <a:ext cx="12191996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Klicka på ikonen för att lägga in en bild</a:t>
            </a:r>
          </a:p>
        </p:txBody>
      </p:sp>
      <p:sp>
        <p:nvSpPr>
          <p:cNvPr id="6" name="Underrubrik 2"/>
          <p:cNvSpPr txBox="1">
            <a:spLocks noGrp="1"/>
          </p:cNvSpPr>
          <p:nvPr>
            <p:ph type="subTitle" idx="4294967295"/>
          </p:nvPr>
        </p:nvSpPr>
        <p:spPr>
          <a:xfrm>
            <a:off x="496190" y="5768053"/>
            <a:ext cx="9885358" cy="512246"/>
          </a:xfrm>
        </p:spPr>
        <p:txBody>
          <a:bodyPr/>
          <a:lstStyle>
            <a:lvl1pPr marL="0" indent="0">
              <a:buNone/>
              <a:defRPr sz="2400">
                <a:solidFill>
                  <a:srgbClr val="FFFFFF"/>
                </a:solidFill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sv-SE"/>
              <a:t>Klicka här för att ändra format på underrubrik i bakgrunden</a:t>
            </a:r>
          </a:p>
        </p:txBody>
      </p:sp>
      <p:sp>
        <p:nvSpPr>
          <p:cNvPr id="7" name="Rubrik 1"/>
          <p:cNvSpPr txBox="1">
            <a:spLocks noGrp="1"/>
          </p:cNvSpPr>
          <p:nvPr>
            <p:ph type="title"/>
          </p:nvPr>
        </p:nvSpPr>
        <p:spPr>
          <a:xfrm>
            <a:off x="496180" y="3629025"/>
            <a:ext cx="9885358" cy="1922772"/>
          </a:xfrm>
        </p:spPr>
        <p:txBody>
          <a:bodyPr anchor="t"/>
          <a:lstStyle>
            <a:lvl1pPr>
              <a:defRPr sz="6600">
                <a:solidFill>
                  <a:srgbClr val="FFFFFF"/>
                </a:solidFill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sv-SE"/>
              <a:t>Klicka här för att ändra format</a:t>
            </a:r>
          </a:p>
        </p:txBody>
      </p:sp>
      <p:sp>
        <p:nvSpPr>
          <p:cNvPr id="8" name="Platshållare för bild 8"/>
          <p:cNvSpPr txBox="1">
            <a:spLocks noGrp="1"/>
          </p:cNvSpPr>
          <p:nvPr>
            <p:ph type="pic" idx="4294967295"/>
          </p:nvPr>
        </p:nvSpPr>
        <p:spPr>
          <a:xfrm>
            <a:off x="10511686" y="301166"/>
            <a:ext cx="1371600" cy="439616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78193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rtsid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34"/>
          <p:cNvSpPr txBox="1">
            <a:spLocks noGrp="1"/>
          </p:cNvSpPr>
          <p:nvPr>
            <p:ph type="pic" idx="4294967295"/>
          </p:nvPr>
        </p:nvSpPr>
        <p:spPr>
          <a:xfrm>
            <a:off x="479419" y="1187448"/>
            <a:ext cx="11233147" cy="5013326"/>
          </a:xfrm>
          <a:solidFill>
            <a:srgbClr val="00A8E0"/>
          </a:solidFill>
        </p:spPr>
        <p:txBody>
          <a:bodyPr/>
          <a:lstStyle>
            <a:lvl1pPr marL="0" indent="0"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sv-SE"/>
              <a:t>Klicka på ikonen för att lägga in en bild</a:t>
            </a:r>
          </a:p>
        </p:txBody>
      </p:sp>
      <p:sp>
        <p:nvSpPr>
          <p:cNvPr id="3" name="Platshållare för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CB86CF3-7217-4B99-90AB-258928B02DEA}" type="datetime1">
              <a:rPr lang="sv-SE"/>
              <a:pPr lvl="0"/>
              <a:t>2022-05-17</a:t>
            </a:fld>
            <a:endParaRPr lang="sv-SE"/>
          </a:p>
        </p:txBody>
      </p:sp>
      <p:sp>
        <p:nvSpPr>
          <p:cNvPr id="4" name="Platshållare för sidfo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5" name="Platshållare för bild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27724A2-A539-4236-A05A-103B656D3400}" type="slidenum">
              <a:t>‹#›</a:t>
            </a:fld>
            <a:endParaRPr lang="sv-SE"/>
          </a:p>
        </p:txBody>
      </p:sp>
      <p:sp>
        <p:nvSpPr>
          <p:cNvPr id="6" name="Rubrik 1"/>
          <p:cNvSpPr txBox="1">
            <a:spLocks noGrp="1"/>
          </p:cNvSpPr>
          <p:nvPr>
            <p:ph type="title"/>
          </p:nvPr>
        </p:nvSpPr>
        <p:spPr>
          <a:xfrm>
            <a:off x="758823" y="4546881"/>
            <a:ext cx="7842251" cy="988475"/>
          </a:xfrm>
        </p:spPr>
        <p:txBody>
          <a:bodyPr anchor="t"/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pPr lvl="0"/>
            <a:r>
              <a:rPr lang="sv-SE"/>
              <a:t>Rubrik</a:t>
            </a:r>
          </a:p>
        </p:txBody>
      </p:sp>
      <p:sp>
        <p:nvSpPr>
          <p:cNvPr id="7" name="Platshållare för text 3"/>
          <p:cNvSpPr txBox="1">
            <a:spLocks noGrp="1"/>
          </p:cNvSpPr>
          <p:nvPr>
            <p:ph type="body" idx="4294967295"/>
          </p:nvPr>
        </p:nvSpPr>
        <p:spPr>
          <a:xfrm>
            <a:off x="758823" y="4004751"/>
            <a:ext cx="7842251" cy="436561"/>
          </a:xfrm>
        </p:spPr>
        <p:txBody>
          <a:bodyPr anchor="b"/>
          <a:lstStyle>
            <a:lvl1pPr marL="0" indent="0"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778612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Klicka här för att ändra format</a:t>
            </a:r>
          </a:p>
        </p:txBody>
      </p:sp>
      <p:sp>
        <p:nvSpPr>
          <p:cNvPr id="3" name="Platshållare för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3C530A0-7E10-48D5-AE3B-C6CEAD65FEBB}" type="datetime1">
              <a:rPr lang="sv-SE"/>
              <a:pPr lvl="0"/>
              <a:t>2022-05-17</a:t>
            </a:fld>
            <a:endParaRPr lang="sv-SE"/>
          </a:p>
        </p:txBody>
      </p:sp>
      <p:sp>
        <p:nvSpPr>
          <p:cNvPr id="4" name="Platshållare för sidfo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5" name="Platshållare för bild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87364D1-9D31-4D92-9ECC-D55FA46C1DDC}" type="slidenum">
              <a:t>‹#›</a:t>
            </a:fld>
            <a:endParaRPr lang="sv-SE"/>
          </a:p>
        </p:txBody>
      </p:sp>
      <p:sp>
        <p:nvSpPr>
          <p:cNvPr id="6" name="Platshållare för text 7"/>
          <p:cNvSpPr txBox="1">
            <a:spLocks noGrp="1"/>
          </p:cNvSpPr>
          <p:nvPr>
            <p:ph type="body" idx="4294967295"/>
          </p:nvPr>
        </p:nvSpPr>
        <p:spPr>
          <a:xfrm>
            <a:off x="479429" y="2320920"/>
            <a:ext cx="9890122" cy="387985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775588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/>
          </p:nvPr>
        </p:nvSpPr>
        <p:spPr>
          <a:xfrm>
            <a:off x="7213601" y="1664610"/>
            <a:ext cx="4498976" cy="646060"/>
          </a:xfrm>
        </p:spPr>
        <p:txBody>
          <a:bodyPr anchor="t">
            <a:spAutoFit/>
          </a:bodyPr>
          <a:lstStyle>
            <a:lvl1pPr>
              <a:defRPr/>
            </a:lvl1pPr>
          </a:lstStyle>
          <a:p>
            <a:pPr lvl="0"/>
            <a:r>
              <a:rPr lang="sv-SE"/>
              <a:t>Rubrik</a:t>
            </a:r>
          </a:p>
        </p:txBody>
      </p:sp>
      <p:sp>
        <p:nvSpPr>
          <p:cNvPr id="3" name="Platshållare för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C2531CF-86D0-4523-A74F-344F1C7BF9CE}" type="datetime1">
              <a:rPr lang="sv-SE"/>
              <a:pPr lvl="0"/>
              <a:t>2022-05-17</a:t>
            </a:fld>
            <a:endParaRPr lang="sv-SE"/>
          </a:p>
        </p:txBody>
      </p:sp>
      <p:sp>
        <p:nvSpPr>
          <p:cNvPr id="4" name="Platshållare för sidfo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5" name="Platshållare för bild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CEF5728-89EA-4A80-8469-B70DA889E2B2}" type="slidenum">
              <a:t>‹#›</a:t>
            </a:fld>
            <a:endParaRPr lang="sv-SE"/>
          </a:p>
        </p:txBody>
      </p:sp>
      <p:sp>
        <p:nvSpPr>
          <p:cNvPr id="6" name="Platshållare för bild 8"/>
          <p:cNvSpPr txBox="1">
            <a:spLocks noGrp="1"/>
          </p:cNvSpPr>
          <p:nvPr>
            <p:ph type="pic" idx="4294967295"/>
          </p:nvPr>
        </p:nvSpPr>
        <p:spPr>
          <a:xfrm>
            <a:off x="479429" y="1196977"/>
            <a:ext cx="6530973" cy="5003797"/>
          </a:xfrm>
          <a:solidFill>
            <a:srgbClr val="00A8E0"/>
          </a:solidFill>
        </p:spPr>
        <p:txBody>
          <a:bodyPr/>
          <a:lstStyle>
            <a:lvl1pPr marL="0" indent="0"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sv-SE"/>
              <a:t>Klicka på ikonen för att lägga till en bild</a:t>
            </a:r>
          </a:p>
        </p:txBody>
      </p:sp>
      <p:sp>
        <p:nvSpPr>
          <p:cNvPr id="7" name="Platshållare för text 3"/>
          <p:cNvSpPr txBox="1">
            <a:spLocks noGrp="1"/>
          </p:cNvSpPr>
          <p:nvPr>
            <p:ph type="body" idx="4294967295"/>
          </p:nvPr>
        </p:nvSpPr>
        <p:spPr>
          <a:xfrm>
            <a:off x="7213601" y="1154137"/>
            <a:ext cx="4500000" cy="43656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Rubrik</a:t>
            </a:r>
          </a:p>
        </p:txBody>
      </p:sp>
      <p:sp>
        <p:nvSpPr>
          <p:cNvPr id="8" name="Platshållare för text 7"/>
          <p:cNvSpPr txBox="1">
            <a:spLocks noGrp="1"/>
          </p:cNvSpPr>
          <p:nvPr>
            <p:ph type="body" idx="4294967295"/>
          </p:nvPr>
        </p:nvSpPr>
        <p:spPr>
          <a:xfrm>
            <a:off x="7213601" y="2526322"/>
            <a:ext cx="4498976" cy="367445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084960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, färgplatta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2"/>
          <p:cNvSpPr txBox="1">
            <a:spLocks noGrp="1"/>
          </p:cNvSpPr>
          <p:nvPr>
            <p:ph idx="4294967295"/>
          </p:nvPr>
        </p:nvSpPr>
        <p:spPr>
          <a:xfrm>
            <a:off x="6122895" y="1196977"/>
            <a:ext cx="5589681" cy="5003797"/>
          </a:xfrm>
          <a:solidFill>
            <a:srgbClr val="00A8E0"/>
          </a:solidFill>
        </p:spPr>
        <p:txBody>
          <a:bodyPr lIns="287999" tIns="251999" rIns="215999" bIns="251999"/>
          <a:lstStyle>
            <a:lvl1pPr marL="0" indent="0">
              <a:buNone/>
              <a:defRPr sz="4000">
                <a:solidFill>
                  <a:srgbClr val="FFFFFF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34"/>
          <p:cNvSpPr txBox="1">
            <a:spLocks noGrp="1"/>
          </p:cNvSpPr>
          <p:nvPr>
            <p:ph type="pic" idx="4294967295"/>
          </p:nvPr>
        </p:nvSpPr>
        <p:spPr>
          <a:xfrm>
            <a:off x="479419" y="1196977"/>
            <a:ext cx="5549082" cy="5003797"/>
          </a:xfrm>
          <a:solidFill>
            <a:srgbClr val="00A8E0"/>
          </a:solidFill>
        </p:spPr>
        <p:txBody>
          <a:bodyPr/>
          <a:lstStyle>
            <a:lvl1pPr marL="0" indent="0"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F09AE13-3C5C-4ED9-AD42-ACEFFF806C19}" type="datetime1">
              <a:rPr lang="sv-SE"/>
              <a:pPr lvl="0"/>
              <a:t>2022-05-17</a:t>
            </a:fld>
            <a:endParaRPr lang="sv-SE"/>
          </a:p>
        </p:txBody>
      </p:sp>
      <p:sp>
        <p:nvSpPr>
          <p:cNvPr id="5" name="Platshållare för sidfo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6" name="Platshållare för bild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226BEE-A731-4493-BE2D-1FD1CC856570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7960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e bilder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2"/>
          <p:cNvSpPr txBox="1">
            <a:spLocks noGrp="1"/>
          </p:cNvSpPr>
          <p:nvPr>
            <p:ph idx="4294967295"/>
          </p:nvPr>
        </p:nvSpPr>
        <p:spPr>
          <a:xfrm>
            <a:off x="6121624" y="3765901"/>
            <a:ext cx="2750396" cy="2434873"/>
          </a:xfrm>
          <a:solidFill>
            <a:srgbClr val="00A8E0"/>
          </a:solidFill>
        </p:spPr>
        <p:txBody>
          <a:bodyPr lIns="179999" tIns="179999" rIns="179999" bIns="179999"/>
          <a:lstStyle>
            <a:lvl1pPr marL="0" indent="0"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34"/>
          <p:cNvSpPr txBox="1">
            <a:spLocks noGrp="1"/>
          </p:cNvSpPr>
          <p:nvPr>
            <p:ph type="pic" idx="4294967295"/>
          </p:nvPr>
        </p:nvSpPr>
        <p:spPr>
          <a:xfrm>
            <a:off x="479419" y="1196977"/>
            <a:ext cx="5549082" cy="5003797"/>
          </a:xfrm>
          <a:solidFill>
            <a:srgbClr val="00A8E0"/>
          </a:solidFill>
        </p:spPr>
        <p:txBody>
          <a:bodyPr/>
          <a:lstStyle>
            <a:lvl1pPr marL="0" indent="0"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bild 34"/>
          <p:cNvSpPr txBox="1">
            <a:spLocks noGrp="1"/>
          </p:cNvSpPr>
          <p:nvPr>
            <p:ph type="pic" idx="4294967295"/>
          </p:nvPr>
        </p:nvSpPr>
        <p:spPr>
          <a:xfrm>
            <a:off x="6121624" y="1196977"/>
            <a:ext cx="5590952" cy="2458803"/>
          </a:xfrm>
          <a:solidFill>
            <a:srgbClr val="00A8E0"/>
          </a:solidFill>
        </p:spPr>
        <p:txBody>
          <a:bodyPr/>
          <a:lstStyle>
            <a:lvl1pPr marL="0" indent="0"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bild 34"/>
          <p:cNvSpPr txBox="1">
            <a:spLocks noGrp="1"/>
          </p:cNvSpPr>
          <p:nvPr>
            <p:ph type="pic" idx="4294967295"/>
          </p:nvPr>
        </p:nvSpPr>
        <p:spPr>
          <a:xfrm>
            <a:off x="8963662" y="3765901"/>
            <a:ext cx="2748914" cy="2434873"/>
          </a:xfrm>
          <a:solidFill>
            <a:srgbClr val="00A8E0"/>
          </a:solidFill>
        </p:spPr>
        <p:txBody>
          <a:bodyPr/>
          <a:lstStyle>
            <a:lvl1pPr marL="0" indent="0"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sv-SE"/>
              <a:t>Klicka på ikonen för att lägga till en bild</a:t>
            </a:r>
          </a:p>
        </p:txBody>
      </p:sp>
      <p:sp>
        <p:nvSpPr>
          <p:cNvPr id="6" name="Platshållare för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9F6C930-449B-4256-AC8E-DE29A99024C6}" type="datetime1">
              <a:rPr lang="sv-SE"/>
              <a:pPr lvl="0"/>
              <a:t>2022-05-17</a:t>
            </a:fld>
            <a:endParaRPr lang="sv-SE"/>
          </a:p>
        </p:txBody>
      </p:sp>
      <p:sp>
        <p:nvSpPr>
          <p:cNvPr id="7" name="Platshållare för sidfo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8" name="Platshållare för bild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A93C35E-72A7-44B7-BC5C-BD3089E7BE9F}" type="slidenum">
              <a:t>‹#›</a:t>
            </a:fld>
            <a:endParaRPr lang="sv-SE"/>
          </a:p>
        </p:txBody>
      </p:sp>
      <p:sp>
        <p:nvSpPr>
          <p:cNvPr id="9" name="Rubrik 1"/>
          <p:cNvSpPr txBox="1">
            <a:spLocks noGrp="1"/>
          </p:cNvSpPr>
          <p:nvPr>
            <p:ph type="title"/>
          </p:nvPr>
        </p:nvSpPr>
        <p:spPr>
          <a:xfrm>
            <a:off x="657225" y="1641759"/>
            <a:ext cx="5083177" cy="98847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sv-SE"/>
              <a:t>Klicka här för att lägga till text</a:t>
            </a:r>
          </a:p>
        </p:txBody>
      </p:sp>
    </p:spTree>
    <p:extLst>
      <p:ext uri="{BB962C8B-B14F-4D97-AF65-F5344CB8AC3E}">
        <p14:creationId xmlns:p14="http://schemas.microsoft.com/office/powerpoint/2010/main" val="1954542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il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media 9"/>
          <p:cNvSpPr txBox="1">
            <a:spLocks noGrp="1"/>
          </p:cNvSpPr>
          <p:nvPr>
            <p:ph idx="4294967295"/>
          </p:nvPr>
        </p:nvSpPr>
        <p:spPr>
          <a:xfrm>
            <a:off x="479419" y="1196977"/>
            <a:ext cx="11233147" cy="5003797"/>
          </a:xfrm>
          <a:solidFill>
            <a:srgbClr val="00A8E0"/>
          </a:solidFill>
        </p:spPr>
        <p:txBody>
          <a:bodyPr/>
          <a:lstStyle>
            <a:lvl1pPr marL="0" indent="0"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sv-SE"/>
              <a:t>Klicka på ikonen för att lägga in en film</a:t>
            </a:r>
          </a:p>
        </p:txBody>
      </p:sp>
      <p:sp>
        <p:nvSpPr>
          <p:cNvPr id="3" name="Platshållare för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BE3D86-41E2-4EE6-965D-AA53DD19D561}" type="datetime1">
              <a:rPr lang="sv-SE"/>
              <a:pPr lvl="0"/>
              <a:t>2022-05-17</a:t>
            </a:fld>
            <a:endParaRPr lang="sv-SE"/>
          </a:p>
        </p:txBody>
      </p:sp>
      <p:sp>
        <p:nvSpPr>
          <p:cNvPr id="4" name="Platshållare för sidfo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5" name="Platshållare för bild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190CA1D-1C2D-4B41-B5FF-5F49A84C7D05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37320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iagram 7"/>
          <p:cNvSpPr txBox="1">
            <a:spLocks noGrp="1"/>
          </p:cNvSpPr>
          <p:nvPr>
            <p:ph type="chart" idx="4294967295"/>
          </p:nvPr>
        </p:nvSpPr>
        <p:spPr>
          <a:xfrm>
            <a:off x="479429" y="2320920"/>
            <a:ext cx="11233147" cy="387985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Klicka på ikonen för att lägga till ett diagram</a:t>
            </a:r>
          </a:p>
        </p:txBody>
      </p:sp>
      <p:sp>
        <p:nvSpPr>
          <p:cNvPr id="3" name="Rubrik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Klicka här för att ändra format</a:t>
            </a:r>
          </a:p>
        </p:txBody>
      </p:sp>
      <p:sp>
        <p:nvSpPr>
          <p:cNvPr id="4" name="Platshållare för datum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2123CA6-1C92-48CF-9FF6-539102F27BCF}" type="datetime1">
              <a:rPr lang="sv-SE"/>
              <a:pPr lvl="0"/>
              <a:t>2022-05-17</a:t>
            </a:fld>
            <a:endParaRPr lang="sv-SE"/>
          </a:p>
        </p:txBody>
      </p:sp>
      <p:sp>
        <p:nvSpPr>
          <p:cNvPr id="5" name="Platshållare för sidfot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6" name="Platshållare för bild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A1F00B0-2B55-49E3-BC9F-8D222EE90F84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7505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8" descr="En bild som visar objekt&#10;&#10;Beskrivning genererad med hög exakthet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354254" y="152403"/>
            <a:ext cx="1707239" cy="76759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Platshållare för rubrik 1"/>
          <p:cNvSpPr txBox="1">
            <a:spLocks noGrp="1"/>
          </p:cNvSpPr>
          <p:nvPr>
            <p:ph type="title"/>
          </p:nvPr>
        </p:nvSpPr>
        <p:spPr>
          <a:xfrm>
            <a:off x="479429" y="1196977"/>
            <a:ext cx="9880695" cy="98847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/>
          <a:p>
            <a:pPr lvl="0"/>
            <a:r>
              <a:rPr lang="sv-SE"/>
              <a:t>Klicka här för att ändra format</a:t>
            </a:r>
          </a:p>
        </p:txBody>
      </p:sp>
      <p:sp>
        <p:nvSpPr>
          <p:cNvPr id="4" name="Platshållare för text 2"/>
          <p:cNvSpPr txBox="1">
            <a:spLocks noGrp="1"/>
          </p:cNvSpPr>
          <p:nvPr>
            <p:ph type="body" idx="1"/>
          </p:nvPr>
        </p:nvSpPr>
        <p:spPr>
          <a:xfrm>
            <a:off x="479429" y="2336648"/>
            <a:ext cx="9880695" cy="386412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sv-SE"/>
              <a:t>Nivå ett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/>
          <p:cNvSpPr txBox="1">
            <a:spLocks noGrp="1"/>
          </p:cNvSpPr>
          <p:nvPr>
            <p:ph type="dt" sz="half" idx="2"/>
          </p:nvPr>
        </p:nvSpPr>
        <p:spPr>
          <a:xfrm>
            <a:off x="838203" y="6937598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898989"/>
                </a:solidFill>
                <a:uFillTx/>
                <a:latin typeface="Arial"/>
              </a:defRPr>
            </a:lvl1pPr>
          </a:lstStyle>
          <a:p>
            <a:pPr lvl="0"/>
            <a:fld id="{0FFD5A37-4C39-43B8-83F9-AB1F49D59CC8}" type="datetime1">
              <a:rPr lang="sv-SE"/>
              <a:pPr lvl="0"/>
              <a:t>2022-05-17</a:t>
            </a:fld>
            <a:endParaRPr lang="sv-SE"/>
          </a:p>
        </p:txBody>
      </p:sp>
      <p:sp>
        <p:nvSpPr>
          <p:cNvPr id="6" name="Platshållare för sidfot 4"/>
          <p:cNvSpPr txBox="1">
            <a:spLocks noGrp="1"/>
          </p:cNvSpPr>
          <p:nvPr>
            <p:ph type="ftr" sz="quarter" idx="3"/>
          </p:nvPr>
        </p:nvSpPr>
        <p:spPr>
          <a:xfrm>
            <a:off x="4038603" y="6937598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898989"/>
                </a:solidFill>
                <a:uFillTx/>
                <a:latin typeface="Arial"/>
              </a:defRPr>
            </a:lvl1pPr>
          </a:lstStyle>
          <a:p>
            <a:pPr lvl="0"/>
            <a:endParaRPr lang="sv-SE"/>
          </a:p>
        </p:txBody>
      </p:sp>
      <p:sp>
        <p:nvSpPr>
          <p:cNvPr id="7" name="Platshållare för bildnummer 5"/>
          <p:cNvSpPr txBox="1">
            <a:spLocks noGrp="1"/>
          </p:cNvSpPr>
          <p:nvPr>
            <p:ph type="sldNum" sz="quarter" idx="4"/>
          </p:nvPr>
        </p:nvSpPr>
        <p:spPr>
          <a:xfrm>
            <a:off x="8610603" y="6937598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898989"/>
                </a:solidFill>
                <a:uFillTx/>
                <a:latin typeface="Arial"/>
              </a:defRPr>
            </a:lvl1pPr>
          </a:lstStyle>
          <a:p>
            <a:pPr lvl="0"/>
            <a:fld id="{49907F1D-E148-451B-8C5D-8EF1BA3025BA}" type="slidenum">
              <a:t>‹#›</a:t>
            </a:fld>
            <a:endParaRPr lang="sv-SE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0"/>
            <a:ext cx="12191996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9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9376303" y="5058250"/>
            <a:ext cx="3211199" cy="240211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sv-SE" sz="4000" b="0" i="0" u="none" strike="noStrike" kern="1200" cap="none" spc="0" baseline="0">
          <a:solidFill>
            <a:srgbClr val="000000"/>
          </a:solidFill>
          <a:uFillTx/>
          <a:latin typeface="Arial"/>
        </a:defRPr>
      </a:lvl1pPr>
    </p:titleStyle>
    <p:bodyStyle>
      <a:lvl1pPr marL="357192" marR="0" lvl="0" indent="-357192" algn="l" defTabSz="914400" rtl="0" fontAlgn="auto" hangingPunct="1">
        <a:lnSpc>
          <a:spcPct val="100000"/>
        </a:lnSpc>
        <a:spcBef>
          <a:spcPts val="0"/>
        </a:spcBef>
        <a:spcAft>
          <a:spcPts val="600"/>
        </a:spcAft>
        <a:buSzPct val="100000"/>
        <a:buFont typeface="Arial" pitchFamily="34"/>
        <a:buChar char="•"/>
        <a:tabLst/>
        <a:defRPr lang="sv-SE" sz="2000" b="0" i="0" u="none" strike="noStrike" kern="1200" cap="none" spc="0" baseline="0">
          <a:solidFill>
            <a:srgbClr val="000000"/>
          </a:solidFill>
          <a:uFillTx/>
          <a:latin typeface="Arial"/>
        </a:defRPr>
      </a:lvl1pPr>
      <a:lvl2pPr marL="717547" marR="0" lvl="1" indent="-355601" algn="l" defTabSz="914400" rtl="0" fontAlgn="auto" hangingPunct="1">
        <a:lnSpc>
          <a:spcPct val="100000"/>
        </a:lnSpc>
        <a:spcBef>
          <a:spcPts val="0"/>
        </a:spcBef>
        <a:spcAft>
          <a:spcPts val="600"/>
        </a:spcAft>
        <a:buSzPct val="100000"/>
        <a:buFont typeface="Arial" pitchFamily="34"/>
        <a:buChar char="•"/>
        <a:tabLst/>
        <a:defRPr lang="sv-SE" sz="2000" b="0" i="0" u="none" strike="noStrike" kern="1200" cap="none" spc="0" baseline="0">
          <a:solidFill>
            <a:srgbClr val="000000"/>
          </a:solidFill>
          <a:uFillTx/>
          <a:latin typeface="Arial"/>
        </a:defRPr>
      </a:lvl2pPr>
      <a:lvl3pPr marL="1077913" marR="0" lvl="2" indent="-363538" algn="l" defTabSz="914400" rtl="0" fontAlgn="auto" hangingPunct="1">
        <a:lnSpc>
          <a:spcPct val="100000"/>
        </a:lnSpc>
        <a:spcBef>
          <a:spcPts val="0"/>
        </a:spcBef>
        <a:spcAft>
          <a:spcPts val="600"/>
        </a:spcAft>
        <a:buSzPct val="100000"/>
        <a:buFont typeface="Arial" pitchFamily="34"/>
        <a:buChar char="•"/>
        <a:tabLst/>
        <a:defRPr lang="sv-SE" sz="2000" b="0" i="0" u="none" strike="noStrike" kern="1200" cap="none" spc="0" baseline="0">
          <a:solidFill>
            <a:srgbClr val="000000"/>
          </a:solidFill>
          <a:uFillTx/>
          <a:latin typeface="Arial"/>
        </a:defRPr>
      </a:lvl3pPr>
      <a:lvl4pPr marL="1436686" marR="0" lvl="3" indent="-355601" algn="l" defTabSz="914400" rtl="0" fontAlgn="auto" hangingPunct="1">
        <a:lnSpc>
          <a:spcPct val="100000"/>
        </a:lnSpc>
        <a:spcBef>
          <a:spcPts val="0"/>
        </a:spcBef>
        <a:spcAft>
          <a:spcPts val="600"/>
        </a:spcAft>
        <a:buSzPct val="100000"/>
        <a:buFont typeface="Arial" pitchFamily="34"/>
        <a:buChar char="•"/>
        <a:tabLst/>
        <a:defRPr lang="sv-SE" sz="2000" b="0" i="0" u="none" strike="noStrike" kern="1200" cap="none" spc="0" baseline="0">
          <a:solidFill>
            <a:srgbClr val="000000"/>
          </a:solidFill>
          <a:uFillTx/>
          <a:latin typeface="Arial"/>
        </a:defRPr>
      </a:lvl4pPr>
      <a:lvl5pPr marL="1793879" marR="0" lvl="4" indent="-365129" algn="l" defTabSz="914400" rtl="0" fontAlgn="auto" hangingPunct="1">
        <a:lnSpc>
          <a:spcPct val="100000"/>
        </a:lnSpc>
        <a:spcBef>
          <a:spcPts val="0"/>
        </a:spcBef>
        <a:spcAft>
          <a:spcPts val="600"/>
        </a:spcAft>
        <a:buSzPct val="100000"/>
        <a:buFont typeface="Arial" pitchFamily="34"/>
        <a:buChar char="•"/>
        <a:tabLst/>
        <a:defRPr lang="sv-SE" sz="2000" b="0" i="0" u="none" strike="noStrike" kern="1200" cap="none" spc="0" baseline="0">
          <a:solidFill>
            <a:srgbClr val="000000"/>
          </a:solidFill>
          <a:uFillTx/>
          <a:latin typeface="Arial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4"/>
          <p:cNvSpPr txBox="1"/>
          <p:nvPr/>
        </p:nvSpPr>
        <p:spPr>
          <a:xfrm>
            <a:off x="1883530" y="2060848"/>
            <a:ext cx="842493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Digitaliseringens ekonomiska effekter</a:t>
            </a:r>
          </a:p>
          <a:p>
            <a:pPr algn="ctr"/>
            <a:r>
              <a:rPr lang="sv-S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Seminarium med idéspridning om effekter på ekonomin genom digitala satsningar</a:t>
            </a:r>
          </a:p>
          <a:p>
            <a:pPr algn="ctr"/>
            <a:endParaRPr lang="sv-SE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sv-S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Intro: Henrik Berggren, Johannes Söderlund</a:t>
            </a:r>
          </a:p>
        </p:txBody>
      </p:sp>
    </p:spTree>
    <p:extLst>
      <p:ext uri="{BB962C8B-B14F-4D97-AF65-F5344CB8AC3E}">
        <p14:creationId xmlns:p14="http://schemas.microsoft.com/office/powerpoint/2010/main" val="449246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306247" y="809705"/>
            <a:ext cx="3877985" cy="5283591"/>
            <a:chOff x="4306247" y="809705"/>
            <a:chExt cx="3877985" cy="5283591"/>
          </a:xfrm>
        </p:grpSpPr>
        <p:sp>
          <p:nvSpPr>
            <p:cNvPr id="2" name="TextBox 1"/>
            <p:cNvSpPr txBox="1"/>
            <p:nvPr/>
          </p:nvSpPr>
          <p:spPr>
            <a:xfrm>
              <a:off x="4306247" y="4231248"/>
              <a:ext cx="3877985" cy="18620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500" b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9 / 10</a:t>
              </a:r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84817" y="809705"/>
              <a:ext cx="3267367" cy="326736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2056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21053" y="764704"/>
            <a:ext cx="441980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Pandemin</a:t>
            </a:r>
            <a:r>
              <a:rPr lang="mr-IN" sz="60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…</a:t>
            </a:r>
            <a:endParaRPr lang="en-US" sz="60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343472" y="2702530"/>
            <a:ext cx="9494249" cy="2958718"/>
            <a:chOff x="1343472" y="2702530"/>
            <a:chExt cx="9494249" cy="2958718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3472" y="2732416"/>
              <a:ext cx="2837284" cy="2577938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4370727" y="3799200"/>
              <a:ext cx="6333785" cy="18620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1500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400 Mdkr</a:t>
              </a:r>
              <a:endParaRPr lang="en-US" sz="115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439816" y="2702530"/>
              <a:ext cx="6397905" cy="14465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8800" b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35% </a:t>
              </a:r>
              <a:r>
                <a:rPr lang="sv-SE" sz="8800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till </a:t>
              </a:r>
              <a:r>
                <a:rPr lang="sv-SE" sz="8800" b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40%</a:t>
              </a:r>
              <a:endParaRPr lang="en-US" sz="115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53114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39416" y="548680"/>
            <a:ext cx="94227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6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Men utmaningen finns kvar</a:t>
            </a:r>
            <a:endParaRPr lang="en-US" sz="60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77008" y="2043425"/>
            <a:ext cx="579451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Antal äldre, barnkullar, investeringsbehov i anläggningar, med mera  </a:t>
            </a:r>
          </a:p>
          <a:p>
            <a:endParaRPr lang="en-US" sz="32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77007" y="5043373"/>
            <a:ext cx="5794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Möjlighet till nya intäkter</a:t>
            </a:r>
            <a:endParaRPr lang="en-US" sz="40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964623" y="2398241"/>
            <a:ext cx="5203385" cy="3096344"/>
            <a:chOff x="1199456" y="2492896"/>
            <a:chExt cx="5203385" cy="3096344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1381" b="18708"/>
            <a:stretch/>
          </p:blipFill>
          <p:spPr>
            <a:xfrm>
              <a:off x="1199456" y="2492896"/>
              <a:ext cx="5184576" cy="3096344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1381" b="18708"/>
            <a:stretch/>
          </p:blipFill>
          <p:spPr>
            <a:xfrm>
              <a:off x="1199456" y="2492896"/>
              <a:ext cx="5184576" cy="3096344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1381" b="18708"/>
            <a:stretch/>
          </p:blipFill>
          <p:spPr>
            <a:xfrm>
              <a:off x="1218265" y="2492896"/>
              <a:ext cx="5184576" cy="30963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20013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342918" y="4789601"/>
            <a:ext cx="548579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6000" b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Effektivisering</a:t>
            </a:r>
            <a:endParaRPr lang="en-US" sz="60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1664" y="1045185"/>
            <a:ext cx="1197772" cy="35548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9142" y="1045185"/>
            <a:ext cx="3864503" cy="3554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635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67408" y="4693185"/>
            <a:ext cx="386131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60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Verklighet</a:t>
            </a:r>
            <a:endParaRPr lang="en-US" sz="60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63163" y="1596841"/>
            <a:ext cx="2056973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39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?</a:t>
            </a:r>
            <a:endParaRPr lang="en-US" sz="239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47401" y="1427310"/>
            <a:ext cx="1281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System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65872" y="916086"/>
            <a:ext cx="12987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Devicer</a:t>
            </a:r>
            <a:endParaRPr lang="en-US" sz="24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08441" y="1924198"/>
            <a:ext cx="2032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Smart </a:t>
            </a:r>
            <a:r>
              <a:rPr lang="en-US" sz="2400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teknik</a:t>
            </a:r>
            <a:endParaRPr lang="en-US" sz="24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94141" y="2542653"/>
            <a:ext cx="2975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Ökad</a:t>
            </a:r>
            <a:r>
              <a:rPr lang="en-US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rättssäkerhet</a:t>
            </a:r>
            <a:endParaRPr lang="en-US" sz="24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49051" y="3220342"/>
            <a:ext cx="2223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Bättre</a:t>
            </a:r>
            <a:r>
              <a:rPr lang="en-US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service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36378" y="3799472"/>
            <a:ext cx="2100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Ökad</a:t>
            </a:r>
            <a:r>
              <a:rPr lang="en-US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kvalitet</a:t>
            </a:r>
            <a:endParaRPr lang="en-US" sz="24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8112224" y="764704"/>
            <a:ext cx="2937678" cy="4824536"/>
            <a:chOff x="761562" y="908720"/>
            <a:chExt cx="2937678" cy="4824536"/>
          </a:xfrm>
        </p:grpSpPr>
        <p:sp>
          <p:nvSpPr>
            <p:cNvPr id="6" name="TextBox 5"/>
            <p:cNvSpPr txBox="1"/>
            <p:nvPr/>
          </p:nvSpPr>
          <p:spPr>
            <a:xfrm>
              <a:off x="1010551" y="4717593"/>
              <a:ext cx="2008050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6000" b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Teori</a:t>
              </a:r>
              <a:endParaRPr lang="en-US" sz="60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1562" y="2757213"/>
              <a:ext cx="2362200" cy="1704709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983432" y="908720"/>
              <a:ext cx="2715808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err="1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Flera</a:t>
              </a:r>
              <a:r>
                <a:rPr lang="en-US" sz="2400" b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US" sz="2400" b="1" dirty="0" err="1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rapporter</a:t>
              </a:r>
              <a:r>
                <a:rPr lang="en-US" sz="2400" b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mr-IN" sz="2400" b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–</a:t>
              </a:r>
              <a:r>
                <a:rPr lang="en-US" sz="2400" b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 </a:t>
              </a:r>
            </a:p>
            <a:p>
              <a:r>
                <a:rPr lang="en-US" sz="2400" b="1" dirty="0" err="1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Miljarder</a:t>
              </a:r>
              <a:r>
                <a:rPr lang="en-US" sz="2400" b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 kronor</a:t>
              </a:r>
              <a:br>
                <a:rPr lang="en-US" sz="2400" b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lang="en-US" sz="2400" b="1" dirty="0" err="1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i</a:t>
              </a:r>
              <a:r>
                <a:rPr lang="en-US" sz="2400" b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US" sz="2400" b="1" dirty="0" err="1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besparingar</a:t>
              </a:r>
              <a:r>
                <a:rPr lang="en-US" sz="2400" b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 </a:t>
              </a:r>
            </a:p>
            <a:p>
              <a:r>
                <a:rPr lang="en-US" sz="2400" b="1" dirty="0" err="1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årligen</a:t>
              </a:r>
              <a:endParaRPr lang="en-US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916720">
            <a:off x="5894592" y="5190213"/>
            <a:ext cx="824857" cy="114713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45399">
            <a:off x="6798452" y="4194825"/>
            <a:ext cx="824857" cy="114713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4315">
            <a:off x="7152495" y="2929063"/>
            <a:ext cx="824857" cy="1147137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7327" y="1628800"/>
            <a:ext cx="824857" cy="114713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362973">
            <a:off x="8191870" y="-18642"/>
            <a:ext cx="824857" cy="114713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517352">
            <a:off x="6964064" y="433817"/>
            <a:ext cx="824857" cy="1147137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495711">
            <a:off x="4540932" y="5233323"/>
            <a:ext cx="824857" cy="1147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06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00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5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0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2" grpId="0"/>
      <p:bldP spid="9" grpId="0"/>
      <p:bldP spid="10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5847323" y="1366170"/>
            <a:ext cx="5541074" cy="4527781"/>
            <a:chOff x="5847323" y="1366170"/>
            <a:chExt cx="5541074" cy="4527781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31496" y="1585764"/>
              <a:ext cx="2995212" cy="2755221"/>
            </a:xfrm>
            <a:prstGeom prst="rect">
              <a:avLst/>
            </a:prstGeom>
          </p:spPr>
        </p:pic>
        <p:sp>
          <p:nvSpPr>
            <p:cNvPr id="18" name="TextBox 17"/>
            <p:cNvSpPr txBox="1"/>
            <p:nvPr/>
          </p:nvSpPr>
          <p:spPr>
            <a:xfrm>
              <a:off x="7501114" y="4878288"/>
              <a:ext cx="210910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6000" b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Vart?</a:t>
              </a:r>
              <a:endParaRPr lang="en-US" sz="60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9523784" y="1366170"/>
              <a:ext cx="186461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Smart </a:t>
              </a:r>
              <a:r>
                <a:rPr lang="en-US" b="1" dirty="0" err="1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välfärds</a:t>
              </a:r>
              <a:r>
                <a:rPr lang="en-US" b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-</a:t>
              </a:r>
              <a:br>
                <a:rPr lang="en-US" b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lang="en-US" b="1" dirty="0" err="1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teknik</a:t>
              </a:r>
              <a:endParaRPr lang="en-US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479408" y="3923764"/>
              <a:ext cx="18774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Automatisering</a:t>
              </a:r>
              <a:endParaRPr lang="en-US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847323" y="1366170"/>
              <a:ext cx="155683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Gemensam</a:t>
              </a:r>
              <a:br>
                <a:rPr lang="en-US" b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lang="en-US" b="1" dirty="0" err="1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infrastruktur</a:t>
              </a:r>
              <a:endParaRPr lang="en-US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951984" y="3645024"/>
              <a:ext cx="13260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Egen</a:t>
              </a:r>
              <a:r>
                <a:rPr lang="en-US" b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 </a:t>
              </a:r>
              <a:br>
                <a:rPr lang="en-US" b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lang="en-US" b="1" dirty="0" err="1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utveckling</a:t>
              </a:r>
              <a:endParaRPr lang="en-US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631504" y="620688"/>
            <a:ext cx="3334657" cy="5264135"/>
            <a:chOff x="1631504" y="620688"/>
            <a:chExt cx="3334657" cy="5264135"/>
          </a:xfrm>
        </p:grpSpPr>
        <p:sp>
          <p:nvSpPr>
            <p:cNvPr id="7" name="TextBox 6"/>
            <p:cNvSpPr txBox="1"/>
            <p:nvPr/>
          </p:nvSpPr>
          <p:spPr>
            <a:xfrm>
              <a:off x="2728689" y="4869160"/>
              <a:ext cx="223747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6000" b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Vem?</a:t>
              </a:r>
              <a:endParaRPr lang="en-US" sz="60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802358">
              <a:off x="2981905" y="1662012"/>
              <a:ext cx="1731041" cy="2407376"/>
            </a:xfrm>
            <a:prstGeom prst="rect">
              <a:avLst/>
            </a:prstGeom>
          </p:spPr>
        </p:pic>
        <p:sp>
          <p:nvSpPr>
            <p:cNvPr id="22" name="TextBox 21"/>
            <p:cNvSpPr txBox="1"/>
            <p:nvPr/>
          </p:nvSpPr>
          <p:spPr>
            <a:xfrm>
              <a:off x="1919536" y="1619804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Inera</a:t>
              </a:r>
              <a:r>
                <a:rPr lang="en-US" b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?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847528" y="2256042"/>
              <a:ext cx="7360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DIG?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631504" y="620688"/>
              <a:ext cx="253146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Varje</a:t>
              </a:r>
              <a:r>
                <a:rPr lang="en-US" b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US" b="1" dirty="0" err="1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enskild</a:t>
              </a:r>
              <a:r>
                <a:rPr lang="en-US" b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 </a:t>
              </a:r>
              <a:br>
                <a:rPr lang="en-US" b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lang="en-US" b="1" dirty="0" err="1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kommun</a:t>
              </a:r>
              <a:r>
                <a:rPr lang="en-US" b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, </a:t>
              </a:r>
              <a:r>
                <a:rPr lang="en-US" b="1" dirty="0" err="1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var</a:t>
              </a:r>
              <a:r>
                <a:rPr lang="en-US" b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US" b="1" dirty="0" err="1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för</a:t>
              </a:r>
              <a:r>
                <a:rPr lang="en-US" b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 sig?</a:t>
              </a:r>
            </a:p>
          </p:txBody>
        </p:sp>
        <p:cxnSp>
          <p:nvCxnSpPr>
            <p:cNvPr id="26" name="Straight Connector 25"/>
            <p:cNvCxnSpPr/>
            <p:nvPr/>
          </p:nvCxnSpPr>
          <p:spPr>
            <a:xfrm flipH="1" flipV="1">
              <a:off x="2771155" y="1304309"/>
              <a:ext cx="618061" cy="292317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 flipV="1">
              <a:off x="2783632" y="1925942"/>
              <a:ext cx="353442" cy="158501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 flipV="1">
              <a:off x="2639616" y="2481358"/>
              <a:ext cx="314528" cy="155554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 1"/>
          <p:cNvGrpSpPr/>
          <p:nvPr/>
        </p:nvGrpSpPr>
        <p:grpSpPr>
          <a:xfrm>
            <a:off x="276524" y="3102276"/>
            <a:ext cx="2971967" cy="682066"/>
            <a:chOff x="276524" y="3102276"/>
            <a:chExt cx="2971967" cy="682066"/>
          </a:xfrm>
        </p:grpSpPr>
        <p:sp>
          <p:nvSpPr>
            <p:cNvPr id="36" name="TextBox 35"/>
            <p:cNvSpPr txBox="1"/>
            <p:nvPr/>
          </p:nvSpPr>
          <p:spPr>
            <a:xfrm>
              <a:off x="276524" y="3102276"/>
              <a:ext cx="297196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err="1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Tillsammans</a:t>
              </a:r>
              <a:endParaRPr lang="en-US" sz="28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37" name="Straight Connector 36"/>
            <p:cNvCxnSpPr/>
            <p:nvPr/>
          </p:nvCxnSpPr>
          <p:spPr>
            <a:xfrm flipH="1" flipV="1">
              <a:off x="2999656" y="3688217"/>
              <a:ext cx="240283" cy="96125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14923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591944" y="786180"/>
            <a:ext cx="5184576" cy="4133512"/>
            <a:chOff x="2832100" y="825500"/>
            <a:chExt cx="6515100" cy="5194300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4800" y="838200"/>
              <a:ext cx="6502400" cy="5181600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2100" y="825500"/>
              <a:ext cx="6505042" cy="5184648"/>
            </a:xfrm>
            <a:prstGeom prst="rect">
              <a:avLst/>
            </a:prstGeom>
          </p:spPr>
        </p:pic>
      </p:grpSp>
      <p:sp>
        <p:nvSpPr>
          <p:cNvPr id="6" name="Oval 5"/>
          <p:cNvSpPr/>
          <p:nvPr/>
        </p:nvSpPr>
        <p:spPr>
          <a:xfrm>
            <a:off x="2495600" y="2996952"/>
            <a:ext cx="2232248" cy="2232248"/>
          </a:xfrm>
          <a:prstGeom prst="ellipse">
            <a:avLst/>
          </a:prstGeom>
          <a:gradFill flip="none" rotWithShape="1">
            <a:gsLst>
              <a:gs pos="0">
                <a:srgbClr val="00B0F0"/>
              </a:gs>
              <a:gs pos="48000">
                <a:srgbClr val="00B0F0">
                  <a:lumMod val="99000"/>
                  <a:lumOff val="1000"/>
                </a:srgb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142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141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898" y="1855659"/>
            <a:ext cx="3354270" cy="3085509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370762" y="1763132"/>
            <a:ext cx="241444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Sollentuna</a:t>
            </a:r>
            <a:r>
              <a:rPr lang="en-US" sz="32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:</a:t>
            </a:r>
          </a:p>
          <a:p>
            <a:r>
              <a:rPr lang="en-US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Makerzone</a:t>
            </a:r>
            <a:endParaRPr lang="en-US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370762" y="3131284"/>
            <a:ext cx="152798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Nacka:</a:t>
            </a:r>
          </a:p>
          <a:p>
            <a:r>
              <a:rPr lang="en-US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Bygglov</a:t>
            </a:r>
            <a:endParaRPr lang="en-US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370762" y="4419877"/>
            <a:ext cx="249299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Sigtuna</a:t>
            </a:r>
            <a:r>
              <a:rPr lang="en-US" sz="32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:</a:t>
            </a:r>
          </a:p>
          <a:p>
            <a:r>
              <a:rPr lang="en-US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Digital </a:t>
            </a:r>
            <a:r>
              <a:rPr lang="en-US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posthantering</a:t>
            </a:r>
            <a:endParaRPr lang="en-US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427546" y="1763132"/>
            <a:ext cx="250581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Huddinge:</a:t>
            </a:r>
          </a:p>
          <a:p>
            <a:r>
              <a:rPr lang="en-US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Digital </a:t>
            </a:r>
            <a:r>
              <a:rPr lang="en-US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vigselbokning</a:t>
            </a:r>
            <a:endParaRPr lang="en-US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427546" y="3012629"/>
            <a:ext cx="3134191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Upplands</a:t>
            </a:r>
            <a:r>
              <a:rPr lang="en-US" sz="32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-Bro:</a:t>
            </a:r>
          </a:p>
          <a:p>
            <a:r>
              <a:rPr lang="en-US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Publikt</a:t>
            </a:r>
            <a:r>
              <a:rPr lang="en-US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nät</a:t>
            </a:r>
            <a:r>
              <a:rPr lang="en-US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har</a:t>
            </a:r>
            <a:r>
              <a:rPr lang="en-US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kommunal</a:t>
            </a:r>
            <a:r>
              <a:rPr lang="en-US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br>
              <a:rPr lang="en-US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en-US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verksamhet</a:t>
            </a:r>
            <a:r>
              <a:rPr lang="en-US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ett</a:t>
            </a:r>
            <a:r>
              <a:rPr lang="en-US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ansvar</a:t>
            </a:r>
            <a:r>
              <a:rPr lang="en-US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?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427546" y="4419877"/>
            <a:ext cx="200728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Norrtälje</a:t>
            </a:r>
            <a:r>
              <a:rPr lang="en-US" sz="32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:</a:t>
            </a:r>
          </a:p>
          <a:p>
            <a:r>
              <a:rPr lang="en-US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E-</a:t>
            </a:r>
            <a:r>
              <a:rPr lang="en-US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kalkylen</a:t>
            </a:r>
            <a:endParaRPr lang="en-US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900815" y="5519554"/>
            <a:ext cx="421140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Stockholms</a:t>
            </a:r>
            <a:r>
              <a:rPr lang="en-US" sz="32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stad</a:t>
            </a:r>
            <a:r>
              <a:rPr lang="en-US" sz="32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:</a:t>
            </a:r>
          </a:p>
          <a:p>
            <a:pPr algn="ctr"/>
            <a:r>
              <a:rPr lang="en-US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Koncerngemensamt</a:t>
            </a:r>
            <a:r>
              <a:rPr lang="en-US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ekonomisystem</a:t>
            </a:r>
            <a:endParaRPr lang="en-US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396062" y="344850"/>
            <a:ext cx="90204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Dagens</a:t>
            </a:r>
            <a:r>
              <a:rPr lang="en-US" sz="40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alla</a:t>
            </a:r>
            <a:r>
              <a:rPr lang="en-US" sz="40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bidrag</a:t>
            </a:r>
            <a:r>
              <a:rPr lang="en-US" sz="40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för</a:t>
            </a:r>
            <a:r>
              <a:rPr lang="en-US" sz="40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steg</a:t>
            </a:r>
            <a:r>
              <a:rPr lang="en-US" sz="40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på</a:t>
            </a:r>
            <a:r>
              <a:rPr lang="en-US" sz="40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resan</a:t>
            </a:r>
            <a:endParaRPr lang="en-US" sz="40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068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78E323CCE68054C83C193F4CBAF9CD8" ma:contentTypeVersion="10" ma:contentTypeDescription="Skapa ett nytt dokument." ma:contentTypeScope="" ma:versionID="67ce1d4243569cd511a3c39b1cadb1a0">
  <xsd:schema xmlns:xsd="http://www.w3.org/2001/XMLSchema" xmlns:xs="http://www.w3.org/2001/XMLSchema" xmlns:p="http://schemas.microsoft.com/office/2006/metadata/properties" xmlns:ns2="8859b409-5ea4-43a6-abc2-a06c796589c5" xmlns:ns3="16221f4b-ce05-4ef4-b084-a9f93ddee6a0" targetNamespace="http://schemas.microsoft.com/office/2006/metadata/properties" ma:root="true" ma:fieldsID="c4a4cd8edc26c4c2b8b968f9e1db4b74" ns2:_="" ns3:_="">
    <xsd:import namespace="8859b409-5ea4-43a6-abc2-a06c796589c5"/>
    <xsd:import namespace="16221f4b-ce05-4ef4-b084-a9f93ddee6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59b409-5ea4-43a6-abc2-a06c796589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221f4b-ce05-4ef4-b084-a9f93ddee6a0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B4BDFCE-166C-430E-8511-7D68C23B3BC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75DD84B-4CFA-4C1A-A1F9-E8DC12848078}">
  <ds:schemaRefs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  <ds:schemaRef ds:uri="http://purl.org/dc/elements/1.1/"/>
    <ds:schemaRef ds:uri="http://schemas.microsoft.com/office/2006/documentManagement/types"/>
    <ds:schemaRef ds:uri="http://purl.org/dc/terms/"/>
    <ds:schemaRef ds:uri="16221f4b-ce05-4ef4-b084-a9f93ddee6a0"/>
    <ds:schemaRef ds:uri="8859b409-5ea4-43a6-abc2-a06c796589c5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38DDB0B7-3B61-47AE-B5DD-8A7C046B23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59b409-5ea4-43a6-abc2-a06c796589c5"/>
    <ds:schemaRef ds:uri="16221f4b-ce05-4ef4-b084-a9f93ddee6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3697</TotalTime>
  <Words>144</Words>
  <Application>Microsoft Office PowerPoint</Application>
  <PresentationFormat>Widescreen</PresentationFormat>
  <Paragraphs>49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Gruppmöte</dc:title>
  <dc:creator>Johannes Söderlund</dc:creator>
  <cp:lastModifiedBy>Catrin Ditz</cp:lastModifiedBy>
  <cp:revision>334</cp:revision>
  <dcterms:created xsi:type="dcterms:W3CDTF">2019-08-14T14:03:18Z</dcterms:created>
  <dcterms:modified xsi:type="dcterms:W3CDTF">2022-05-17T15:04:50Z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0x010100A78E323CCE68054C83C193F4CBAF9CD8</vt:lpwstr>
  </property>
</Properties>
</file>